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</p:sldIdLst>
  <p:sldSz cx="9144000" cy="5143500" type="screen16x9"/>
  <p:notesSz cx="6858000" cy="9144000"/>
  <p:embeddedFontLst>
    <p:embeddedFont>
      <p:font typeface="Cairo" pitchFamily="2" charset="-78"/>
      <p:regular r:id="rId12"/>
      <p:bold r:id="rId13"/>
    </p:embeddedFont>
    <p:embeddedFont>
      <p:font typeface="Merriweather" pitchFamily="2" charset="77"/>
      <p:regular r:id="rId14"/>
      <p:bold r:id="rId15"/>
      <p:italic r:id="rId16"/>
      <p:boldItalic r:id="rId17"/>
    </p:embeddedFont>
    <p:embeddedFont>
      <p:font typeface="Nunito" pitchFamily="2" charset="77"/>
      <p:regular r:id="rId18"/>
      <p:bold r:id="rId19"/>
      <p:italic r:id="rId20"/>
      <p:boldItalic r:id="rId21"/>
    </p:embeddedFont>
    <p:embeddedFont>
      <p:font typeface="Nunito Light" panose="020F0302020204030204" pitchFamily="34" charset="0"/>
      <p:regular r:id="rId22"/>
      <p:italic r:id="rId23"/>
    </p:embeddedFont>
    <p:embeddedFont>
      <p:font typeface="Plus Jakarta Sans" pitchFamily="2" charset="77"/>
      <p:regular r:id="rId24"/>
      <p:bold r:id="rId25"/>
      <p:italic r:id="rId26"/>
      <p:boldItalic r:id="rId27"/>
    </p:embeddedFont>
    <p:embeddedFont>
      <p:font typeface="Plus Jakarta Sans Medium" pitchFamily="2" charset="77"/>
      <p:regular r:id="rId28"/>
      <p:bold r:id="rId29"/>
      <p:italic r:id="rId30"/>
      <p:boldItalic r:id="rId31"/>
    </p:embeddedFont>
    <p:embeddedFont>
      <p:font typeface="Plus Jakarta Sans SemiBold" pitchFamily="2" charset="77"/>
      <p:regular r:id="rId32"/>
      <p:bold r:id="rId33"/>
      <p:italic r:id="rId34"/>
      <p:boldItalic r:id="rId35"/>
    </p:embeddedFont>
    <p:embeddedFont>
      <p:font typeface="PT Sans" panose="020B0503020203020204" pitchFamily="34" charset="77"/>
      <p:regular r:id="rId36"/>
      <p:bold r:id="rId37"/>
      <p:italic r:id="rId38"/>
      <p:boldItalic r:id="rId39"/>
    </p:embeddedFont>
    <p:embeddedFont>
      <p:font typeface="Raleway" pitchFamily="2" charset="77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B787C7-03FD-4CB5-8D08-7604A2448463}">
  <a:tblStyle styleId="{F7B787C7-03FD-4CB5-8D08-7604A24484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/>
    <p:restoredTop sz="94573"/>
  </p:normalViewPr>
  <p:slideViewPr>
    <p:cSldViewPr snapToGrid="0">
      <p:cViewPr varScale="1">
        <p:scale>
          <a:sx n="151" d="100"/>
          <a:sy n="151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font" Target="fonts/font28.fntdata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font" Target="fonts/font3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font" Target="fonts/font26.fntdata"/><Relationship Id="rId40" Type="http://schemas.openxmlformats.org/officeDocument/2006/relationships/font" Target="fonts/font2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43" Type="http://schemas.openxmlformats.org/officeDocument/2006/relationships/font" Target="fonts/font3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font" Target="fonts/font27.fntdata"/><Relationship Id="rId46" Type="http://schemas.openxmlformats.org/officeDocument/2006/relationships/theme" Target="theme/theme1.xml"/><Relationship Id="rId20" Type="http://schemas.openxmlformats.org/officeDocument/2006/relationships/font" Target="fonts/font9.fntdata"/><Relationship Id="rId41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5" name="Google Shape;14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49" name="Google Shape;2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f3780070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59" name="Google Shape;259;g3af3780070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1e0152880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69" name="Google Shape;269;g271e0152880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90" name="Google Shape;290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f3780070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00" name="Google Shape;300;g3af37800701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af37800701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07" name="Google Shape;307;g3af37800701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4AC1E95E-8E16-8FCA-3981-3B9A8716A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69520dca12_0_0:notes">
            <a:extLst>
              <a:ext uri="{FF2B5EF4-FFF2-40B4-BE49-F238E27FC236}">
                <a16:creationId xmlns:a16="http://schemas.microsoft.com/office/drawing/2014/main" id="{70E9A35F-D57E-6AAD-7014-512FDF6473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17" name="Google Shape;317;g269520dca12_0_0:notes">
            <a:extLst>
              <a:ext uri="{FF2B5EF4-FFF2-40B4-BE49-F238E27FC236}">
                <a16:creationId xmlns:a16="http://schemas.microsoft.com/office/drawing/2014/main" id="{89168F9D-392C-2972-3CC0-FFF27937FA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403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69520dca1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23" name="Google Shape;323;g269520dca1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17575" y="986125"/>
            <a:ext cx="3913200" cy="25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17575" y="3516750"/>
            <a:ext cx="3913200" cy="3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684400"/>
            <a:ext cx="4074600" cy="10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53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subTitle" idx="1"/>
          </p:nvPr>
        </p:nvSpPr>
        <p:spPr>
          <a:xfrm>
            <a:off x="713225" y="2669513"/>
            <a:ext cx="26607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/>
          <p:cNvGrpSpPr/>
          <p:nvPr/>
        </p:nvGrpSpPr>
        <p:grpSpPr>
          <a:xfrm>
            <a:off x="-8650" y="627519"/>
            <a:ext cx="8439300" cy="4241056"/>
            <a:chOff x="-8650" y="627519"/>
            <a:chExt cx="8439300" cy="4241056"/>
          </a:xfrm>
        </p:grpSpPr>
        <p:sp>
          <p:nvSpPr>
            <p:cNvPr id="61" name="Google Shape;61;p13"/>
            <p:cNvSpPr/>
            <p:nvPr/>
          </p:nvSpPr>
          <p:spPr>
            <a:xfrm rot="10800000" flipH="1">
              <a:off x="319150" y="627519"/>
              <a:ext cx="281700" cy="281700"/>
            </a:xfrm>
            <a:prstGeom prst="round2DiagRect">
              <a:avLst>
                <a:gd name="adj1" fmla="val 27139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62" name="Google Shape;62;p13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2" hasCustomPrompt="1"/>
          </p:nvPr>
        </p:nvSpPr>
        <p:spPr>
          <a:xfrm>
            <a:off x="951600" y="1604426"/>
            <a:ext cx="734700" cy="34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3" hasCustomPrompt="1"/>
          </p:nvPr>
        </p:nvSpPr>
        <p:spPr>
          <a:xfrm>
            <a:off x="951600" y="3260978"/>
            <a:ext cx="734700" cy="34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4" hasCustomPrompt="1"/>
          </p:nvPr>
        </p:nvSpPr>
        <p:spPr>
          <a:xfrm>
            <a:off x="3492412" y="1604426"/>
            <a:ext cx="734700" cy="34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5" hasCustomPrompt="1"/>
          </p:nvPr>
        </p:nvSpPr>
        <p:spPr>
          <a:xfrm>
            <a:off x="3492412" y="3260978"/>
            <a:ext cx="734700" cy="34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6" hasCustomPrompt="1"/>
          </p:nvPr>
        </p:nvSpPr>
        <p:spPr>
          <a:xfrm>
            <a:off x="6039297" y="1604426"/>
            <a:ext cx="734700" cy="34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7" hasCustomPrompt="1"/>
          </p:nvPr>
        </p:nvSpPr>
        <p:spPr>
          <a:xfrm>
            <a:off x="6039297" y="3260978"/>
            <a:ext cx="734700" cy="34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875411" y="215338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8"/>
          </p:nvPr>
        </p:nvSpPr>
        <p:spPr>
          <a:xfrm>
            <a:off x="3416214" y="215338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9"/>
          </p:nvPr>
        </p:nvSpPr>
        <p:spPr>
          <a:xfrm>
            <a:off x="5963089" y="215338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3"/>
          </p:nvPr>
        </p:nvSpPr>
        <p:spPr>
          <a:xfrm>
            <a:off x="875411" y="381545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4"/>
          </p:nvPr>
        </p:nvSpPr>
        <p:spPr>
          <a:xfrm>
            <a:off x="3416214" y="381545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5"/>
          </p:nvPr>
        </p:nvSpPr>
        <p:spPr>
          <a:xfrm>
            <a:off x="5963089" y="381545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720000" y="1104475"/>
            <a:ext cx="3852000" cy="3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572000" y="1104475"/>
            <a:ext cx="3852000" cy="3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80" name="Google Shape;80;p14"/>
          <p:cNvGrpSpPr/>
          <p:nvPr/>
        </p:nvGrpSpPr>
        <p:grpSpPr>
          <a:xfrm>
            <a:off x="-8650" y="627519"/>
            <a:ext cx="8439300" cy="4241056"/>
            <a:chOff x="-8650" y="627519"/>
            <a:chExt cx="8439300" cy="4241056"/>
          </a:xfrm>
        </p:grpSpPr>
        <p:sp>
          <p:nvSpPr>
            <p:cNvPr id="81" name="Google Shape;81;p14"/>
            <p:cNvSpPr/>
            <p:nvPr/>
          </p:nvSpPr>
          <p:spPr>
            <a:xfrm rot="10800000" flipH="1">
              <a:off x="319150" y="627519"/>
              <a:ext cx="281700" cy="281700"/>
            </a:xfrm>
            <a:prstGeom prst="round2DiagRect">
              <a:avLst>
                <a:gd name="adj1" fmla="val 27139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82" name="Google Shape;82;p14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5"/>
          <p:cNvGrpSpPr/>
          <p:nvPr/>
        </p:nvGrpSpPr>
        <p:grpSpPr>
          <a:xfrm>
            <a:off x="-8650" y="627519"/>
            <a:ext cx="8439300" cy="4241056"/>
            <a:chOff x="-8650" y="627519"/>
            <a:chExt cx="8439300" cy="4241056"/>
          </a:xfrm>
        </p:grpSpPr>
        <p:sp>
          <p:nvSpPr>
            <p:cNvPr id="85" name="Google Shape;85;p15"/>
            <p:cNvSpPr/>
            <p:nvPr/>
          </p:nvSpPr>
          <p:spPr>
            <a:xfrm rot="10800000" flipH="1">
              <a:off x="319150" y="627519"/>
              <a:ext cx="281700" cy="281700"/>
            </a:xfrm>
            <a:prstGeom prst="round2DiagRect">
              <a:avLst>
                <a:gd name="adj1" fmla="val 27139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86" name="Google Shape;86;p15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2513370" y="1539561"/>
            <a:ext cx="48924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2"/>
          </p:nvPr>
        </p:nvSpPr>
        <p:spPr>
          <a:xfrm>
            <a:off x="2513370" y="2698043"/>
            <a:ext cx="48924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3"/>
          </p:nvPr>
        </p:nvSpPr>
        <p:spPr>
          <a:xfrm>
            <a:off x="2513370" y="3856549"/>
            <a:ext cx="48924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4"/>
          </p:nvPr>
        </p:nvSpPr>
        <p:spPr>
          <a:xfrm>
            <a:off x="2513360" y="1132649"/>
            <a:ext cx="48924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5"/>
          </p:nvPr>
        </p:nvSpPr>
        <p:spPr>
          <a:xfrm>
            <a:off x="2513360" y="2291136"/>
            <a:ext cx="48924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6"/>
          </p:nvPr>
        </p:nvSpPr>
        <p:spPr>
          <a:xfrm>
            <a:off x="2513360" y="3449622"/>
            <a:ext cx="48924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6"/>
          <p:cNvGrpSpPr/>
          <p:nvPr/>
        </p:nvGrpSpPr>
        <p:grpSpPr>
          <a:xfrm>
            <a:off x="-8650" y="627519"/>
            <a:ext cx="8439300" cy="4241056"/>
            <a:chOff x="-8650" y="627519"/>
            <a:chExt cx="8439300" cy="4241056"/>
          </a:xfrm>
        </p:grpSpPr>
        <p:sp>
          <p:nvSpPr>
            <p:cNvPr id="96" name="Google Shape;96;p16"/>
            <p:cNvSpPr/>
            <p:nvPr/>
          </p:nvSpPr>
          <p:spPr>
            <a:xfrm rot="10800000" flipH="1">
              <a:off x="319150" y="627519"/>
              <a:ext cx="281700" cy="281700"/>
            </a:xfrm>
            <a:prstGeom prst="round2DiagRect">
              <a:avLst>
                <a:gd name="adj1" fmla="val 27139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97" name="Google Shape;97;p16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1656449" y="1733035"/>
            <a:ext cx="28110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2"/>
          </p:nvPr>
        </p:nvSpPr>
        <p:spPr>
          <a:xfrm>
            <a:off x="5450924" y="1733035"/>
            <a:ext cx="28110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3"/>
          </p:nvPr>
        </p:nvSpPr>
        <p:spPr>
          <a:xfrm>
            <a:off x="1656449" y="3347910"/>
            <a:ext cx="28110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4"/>
          </p:nvPr>
        </p:nvSpPr>
        <p:spPr>
          <a:xfrm>
            <a:off x="5450924" y="3347910"/>
            <a:ext cx="28110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5"/>
          </p:nvPr>
        </p:nvSpPr>
        <p:spPr>
          <a:xfrm>
            <a:off x="1656449" y="1296700"/>
            <a:ext cx="2811000" cy="4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6"/>
          </p:nvPr>
        </p:nvSpPr>
        <p:spPr>
          <a:xfrm>
            <a:off x="1656449" y="2911433"/>
            <a:ext cx="2811000" cy="4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7"/>
          </p:nvPr>
        </p:nvSpPr>
        <p:spPr>
          <a:xfrm>
            <a:off x="5450899" y="1296700"/>
            <a:ext cx="2811000" cy="4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8"/>
          </p:nvPr>
        </p:nvSpPr>
        <p:spPr>
          <a:xfrm>
            <a:off x="5450899" y="2911433"/>
            <a:ext cx="2811000" cy="4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7"/>
          <p:cNvGrpSpPr/>
          <p:nvPr/>
        </p:nvGrpSpPr>
        <p:grpSpPr>
          <a:xfrm>
            <a:off x="-8650" y="627519"/>
            <a:ext cx="8439300" cy="4241056"/>
            <a:chOff x="-8650" y="627519"/>
            <a:chExt cx="8439300" cy="4241056"/>
          </a:xfrm>
        </p:grpSpPr>
        <p:sp>
          <p:nvSpPr>
            <p:cNvPr id="109" name="Google Shape;109;p17"/>
            <p:cNvSpPr/>
            <p:nvPr/>
          </p:nvSpPr>
          <p:spPr>
            <a:xfrm rot="10800000" flipH="1">
              <a:off x="319150" y="627519"/>
              <a:ext cx="281700" cy="281700"/>
            </a:xfrm>
            <a:prstGeom prst="round2DiagRect">
              <a:avLst>
                <a:gd name="adj1" fmla="val 27139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110" name="Google Shape;110;p17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732362" y="1761062"/>
            <a:ext cx="23778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2"/>
          </p:nvPr>
        </p:nvSpPr>
        <p:spPr>
          <a:xfrm>
            <a:off x="3383091" y="1761079"/>
            <a:ext cx="23778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3"/>
          </p:nvPr>
        </p:nvSpPr>
        <p:spPr>
          <a:xfrm>
            <a:off x="732362" y="3397535"/>
            <a:ext cx="23778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4"/>
          </p:nvPr>
        </p:nvSpPr>
        <p:spPr>
          <a:xfrm>
            <a:off x="3383091" y="3397535"/>
            <a:ext cx="23778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5"/>
          </p:nvPr>
        </p:nvSpPr>
        <p:spPr>
          <a:xfrm>
            <a:off x="6033846" y="1761079"/>
            <a:ext cx="23778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6"/>
          </p:nvPr>
        </p:nvSpPr>
        <p:spPr>
          <a:xfrm>
            <a:off x="6033846" y="3397535"/>
            <a:ext cx="23778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7"/>
          </p:nvPr>
        </p:nvSpPr>
        <p:spPr>
          <a:xfrm>
            <a:off x="732354" y="1345554"/>
            <a:ext cx="2375700" cy="4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8"/>
          </p:nvPr>
        </p:nvSpPr>
        <p:spPr>
          <a:xfrm>
            <a:off x="3383079" y="1345572"/>
            <a:ext cx="2375700" cy="4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9"/>
          </p:nvPr>
        </p:nvSpPr>
        <p:spPr>
          <a:xfrm>
            <a:off x="6033829" y="1345572"/>
            <a:ext cx="2375700" cy="4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13"/>
          </p:nvPr>
        </p:nvSpPr>
        <p:spPr>
          <a:xfrm>
            <a:off x="732354" y="2988101"/>
            <a:ext cx="2377800" cy="4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4"/>
          </p:nvPr>
        </p:nvSpPr>
        <p:spPr>
          <a:xfrm>
            <a:off x="3383079" y="2988104"/>
            <a:ext cx="2375700" cy="4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5"/>
          </p:nvPr>
        </p:nvSpPr>
        <p:spPr>
          <a:xfrm>
            <a:off x="6033829" y="2988104"/>
            <a:ext cx="2375700" cy="4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 hasCustomPrompt="1"/>
          </p:nvPr>
        </p:nvSpPr>
        <p:spPr>
          <a:xfrm>
            <a:off x="4291391" y="1915490"/>
            <a:ext cx="3809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1"/>
          </p:nvPr>
        </p:nvSpPr>
        <p:spPr>
          <a:xfrm>
            <a:off x="4291400" y="2743480"/>
            <a:ext cx="3809700" cy="3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title" idx="2" hasCustomPrompt="1"/>
          </p:nvPr>
        </p:nvSpPr>
        <p:spPr>
          <a:xfrm>
            <a:off x="4291400" y="636415"/>
            <a:ext cx="3809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3"/>
          </p:nvPr>
        </p:nvSpPr>
        <p:spPr>
          <a:xfrm>
            <a:off x="4291400" y="1464704"/>
            <a:ext cx="3809700" cy="3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 idx="4" hasCustomPrompt="1"/>
          </p:nvPr>
        </p:nvSpPr>
        <p:spPr>
          <a:xfrm>
            <a:off x="4291409" y="3194265"/>
            <a:ext cx="3809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5"/>
          </p:nvPr>
        </p:nvSpPr>
        <p:spPr>
          <a:xfrm>
            <a:off x="4291400" y="4022255"/>
            <a:ext cx="3809700" cy="3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/>
        </p:nvSpPr>
        <p:spPr>
          <a:xfrm>
            <a:off x="4851200" y="3423637"/>
            <a:ext cx="31872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851200" y="604832"/>
            <a:ext cx="31872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1"/>
          </p:nvPr>
        </p:nvSpPr>
        <p:spPr>
          <a:xfrm>
            <a:off x="4851200" y="1440535"/>
            <a:ext cx="31872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0"/>
          <p:cNvGrpSpPr/>
          <p:nvPr/>
        </p:nvGrpSpPr>
        <p:grpSpPr>
          <a:xfrm>
            <a:off x="-8650" y="627519"/>
            <a:ext cx="8439300" cy="4241056"/>
            <a:chOff x="-8650" y="627519"/>
            <a:chExt cx="8439300" cy="4241056"/>
          </a:xfrm>
        </p:grpSpPr>
        <p:sp>
          <p:nvSpPr>
            <p:cNvPr id="137" name="Google Shape;137;p20"/>
            <p:cNvSpPr/>
            <p:nvPr/>
          </p:nvSpPr>
          <p:spPr>
            <a:xfrm rot="10800000" flipH="1">
              <a:off x="319150" y="627519"/>
              <a:ext cx="281700" cy="281700"/>
            </a:xfrm>
            <a:prstGeom prst="round2DiagRect">
              <a:avLst>
                <a:gd name="adj1" fmla="val 27139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138" name="Google Shape;138;p20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225" y="2683452"/>
            <a:ext cx="38589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89437" y="1855911"/>
            <a:ext cx="826200" cy="52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21"/>
          <p:cNvGrpSpPr/>
          <p:nvPr/>
        </p:nvGrpSpPr>
        <p:grpSpPr>
          <a:xfrm>
            <a:off x="-8650" y="1389519"/>
            <a:ext cx="8439300" cy="3479056"/>
            <a:chOff x="-8650" y="1389519"/>
            <a:chExt cx="8439300" cy="3479056"/>
          </a:xfrm>
        </p:grpSpPr>
        <p:sp>
          <p:nvSpPr>
            <p:cNvPr id="141" name="Google Shape;141;p21"/>
            <p:cNvSpPr/>
            <p:nvPr/>
          </p:nvSpPr>
          <p:spPr>
            <a:xfrm rot="10800000" flipH="1">
              <a:off x="319150" y="1389519"/>
              <a:ext cx="281700" cy="281700"/>
            </a:xfrm>
            <a:prstGeom prst="round2DiagRect">
              <a:avLst>
                <a:gd name="adj1" fmla="val 27139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142" name="Google Shape;142;p21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720000" y="1103551"/>
            <a:ext cx="77040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/>
            </a:lvl1pPr>
            <a:lvl2pPr marL="914400" lvl="1" indent="-30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" name="Google Shape;16;p4"/>
          <p:cNvGrpSpPr/>
          <p:nvPr/>
        </p:nvGrpSpPr>
        <p:grpSpPr>
          <a:xfrm>
            <a:off x="-8650" y="627519"/>
            <a:ext cx="8439300" cy="4241056"/>
            <a:chOff x="-8650" y="627519"/>
            <a:chExt cx="8439300" cy="4241056"/>
          </a:xfrm>
        </p:grpSpPr>
        <p:sp>
          <p:nvSpPr>
            <p:cNvPr id="17" name="Google Shape;17;p4"/>
            <p:cNvSpPr/>
            <p:nvPr/>
          </p:nvSpPr>
          <p:spPr>
            <a:xfrm rot="10800000" flipH="1">
              <a:off x="319150" y="627519"/>
              <a:ext cx="281700" cy="281700"/>
            </a:xfrm>
            <a:prstGeom prst="round2DiagRect">
              <a:avLst>
                <a:gd name="adj1" fmla="val 27139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18" name="Google Shape;18;p4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5"/>
          <p:cNvGrpSpPr/>
          <p:nvPr/>
        </p:nvGrpSpPr>
        <p:grpSpPr>
          <a:xfrm>
            <a:off x="-8650" y="627519"/>
            <a:ext cx="8439300" cy="4241056"/>
            <a:chOff x="-8650" y="627519"/>
            <a:chExt cx="8439300" cy="4241056"/>
          </a:xfrm>
        </p:grpSpPr>
        <p:sp>
          <p:nvSpPr>
            <p:cNvPr id="22" name="Google Shape;22;p5"/>
            <p:cNvSpPr/>
            <p:nvPr/>
          </p:nvSpPr>
          <p:spPr>
            <a:xfrm rot="10800000" flipH="1">
              <a:off x="319150" y="627519"/>
              <a:ext cx="281700" cy="281700"/>
            </a:xfrm>
            <a:prstGeom prst="round2DiagRect">
              <a:avLst>
                <a:gd name="adj1" fmla="val 27139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23" name="Google Shape;23;p5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4964718" y="2734013"/>
            <a:ext cx="2581800" cy="1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715375" y="2734013"/>
            <a:ext cx="2581800" cy="1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715375" y="2360555"/>
            <a:ext cx="25818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964718" y="2360555"/>
            <a:ext cx="25818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6"/>
          <p:cNvGrpSpPr/>
          <p:nvPr/>
        </p:nvGrpSpPr>
        <p:grpSpPr>
          <a:xfrm>
            <a:off x="-8650" y="627519"/>
            <a:ext cx="8439300" cy="4241056"/>
            <a:chOff x="-8650" y="627519"/>
            <a:chExt cx="8439300" cy="4241056"/>
          </a:xfrm>
        </p:grpSpPr>
        <p:sp>
          <p:nvSpPr>
            <p:cNvPr id="31" name="Google Shape;31;p6"/>
            <p:cNvSpPr/>
            <p:nvPr/>
          </p:nvSpPr>
          <p:spPr>
            <a:xfrm rot="10800000" flipH="1">
              <a:off x="319150" y="627519"/>
              <a:ext cx="281700" cy="281700"/>
            </a:xfrm>
            <a:prstGeom prst="round2DiagRect">
              <a:avLst>
                <a:gd name="adj1" fmla="val 27139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32" name="Google Shape;32;p6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7"/>
          <p:cNvGrpSpPr/>
          <p:nvPr/>
        </p:nvGrpSpPr>
        <p:grpSpPr>
          <a:xfrm>
            <a:off x="-8650" y="1389519"/>
            <a:ext cx="8439300" cy="3479056"/>
            <a:chOff x="-8650" y="1389519"/>
            <a:chExt cx="8439300" cy="3479056"/>
          </a:xfrm>
        </p:grpSpPr>
        <p:sp>
          <p:nvSpPr>
            <p:cNvPr id="36" name="Google Shape;36;p7"/>
            <p:cNvSpPr/>
            <p:nvPr/>
          </p:nvSpPr>
          <p:spPr>
            <a:xfrm rot="10800000" flipH="1">
              <a:off x="319150" y="1389519"/>
              <a:ext cx="281700" cy="281700"/>
            </a:xfrm>
            <a:prstGeom prst="round2DiagRect">
              <a:avLst>
                <a:gd name="adj1" fmla="val 27139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37" name="Google Shape;37;p7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55225" y="1217045"/>
            <a:ext cx="4020900" cy="5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755225" y="1900501"/>
            <a:ext cx="4020900" cy="23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>
            <a:off x="5423277" y="378600"/>
            <a:ext cx="3007500" cy="43863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964050" y="997475"/>
            <a:ext cx="5342400" cy="25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grpSp>
        <p:nvGrpSpPr>
          <p:cNvPr id="43" name="Google Shape;43;p8"/>
          <p:cNvGrpSpPr/>
          <p:nvPr/>
        </p:nvGrpSpPr>
        <p:grpSpPr>
          <a:xfrm>
            <a:off x="-8650" y="1389519"/>
            <a:ext cx="8439300" cy="3479056"/>
            <a:chOff x="-8650" y="1389519"/>
            <a:chExt cx="8439300" cy="3479056"/>
          </a:xfrm>
        </p:grpSpPr>
        <p:sp>
          <p:nvSpPr>
            <p:cNvPr id="44" name="Google Shape;44;p8"/>
            <p:cNvSpPr/>
            <p:nvPr/>
          </p:nvSpPr>
          <p:spPr>
            <a:xfrm rot="10800000" flipH="1">
              <a:off x="319150" y="1389519"/>
              <a:ext cx="281700" cy="281700"/>
            </a:xfrm>
            <a:prstGeom prst="round2DiagRect">
              <a:avLst>
                <a:gd name="adj1" fmla="val 27139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45" name="Google Shape;45;p8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894250" y="1163278"/>
            <a:ext cx="7218000" cy="16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894250" y="2813746"/>
            <a:ext cx="72180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9"/>
          <p:cNvGrpSpPr/>
          <p:nvPr/>
        </p:nvGrpSpPr>
        <p:grpSpPr>
          <a:xfrm>
            <a:off x="-8650" y="1389519"/>
            <a:ext cx="8439300" cy="3479056"/>
            <a:chOff x="-8650" y="1389519"/>
            <a:chExt cx="8439300" cy="3479056"/>
          </a:xfrm>
        </p:grpSpPr>
        <p:sp>
          <p:nvSpPr>
            <p:cNvPr id="50" name="Google Shape;50;p9"/>
            <p:cNvSpPr/>
            <p:nvPr/>
          </p:nvSpPr>
          <p:spPr>
            <a:xfrm rot="10800000" flipH="1">
              <a:off x="319150" y="1389519"/>
              <a:ext cx="281700" cy="281700"/>
            </a:xfrm>
            <a:prstGeom prst="round2DiagRect">
              <a:avLst>
                <a:gd name="adj1" fmla="val 27139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51" name="Google Shape;51;p9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Medium"/>
              <a:buNone/>
              <a:defRPr sz="30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Medium"/>
              <a:buNone/>
              <a:defRPr sz="30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Medium"/>
              <a:buNone/>
              <a:defRPr sz="30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Medium"/>
              <a:buNone/>
              <a:defRPr sz="30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Medium"/>
              <a:buNone/>
              <a:defRPr sz="30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Medium"/>
              <a:buNone/>
              <a:defRPr sz="30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Medium"/>
              <a:buNone/>
              <a:defRPr sz="30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Medium"/>
              <a:buNone/>
              <a:defRPr sz="30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Medium"/>
              <a:buNone/>
              <a:defRPr sz="30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../Library/Containers/com.microsoft.Excel/Data/tmp/4746095B-E67F-42BA-9072-1C70A492C0F9/InvestorHub_Activity1_Engagement_Working.xls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ruthi-rajesh-3a587b20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ctrTitle"/>
          </p:nvPr>
        </p:nvSpPr>
        <p:spPr>
          <a:xfrm>
            <a:off x="4970975" y="969650"/>
            <a:ext cx="3450600" cy="25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InvestorHub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Internship Hiring Task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48" name="Google Shape;148;p22"/>
          <p:cNvGrpSpPr/>
          <p:nvPr/>
        </p:nvGrpSpPr>
        <p:grpSpPr>
          <a:xfrm>
            <a:off x="360125" y="102486"/>
            <a:ext cx="4382298" cy="4382733"/>
            <a:chOff x="512537" y="942500"/>
            <a:chExt cx="3812684" cy="3498908"/>
          </a:xfrm>
        </p:grpSpPr>
        <p:sp>
          <p:nvSpPr>
            <p:cNvPr id="149" name="Google Shape;149;p22"/>
            <p:cNvSpPr/>
            <p:nvPr/>
          </p:nvSpPr>
          <p:spPr>
            <a:xfrm rot="10800000">
              <a:off x="1142884" y="942500"/>
              <a:ext cx="2834100" cy="2834100"/>
            </a:xfrm>
            <a:prstGeom prst="round2DiagRect">
              <a:avLst>
                <a:gd name="adj1" fmla="val 8970"/>
                <a:gd name="adj2" fmla="val 0"/>
              </a:avLst>
            </a:prstGeom>
            <a:solidFill>
              <a:srgbClr val="F8BF5C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grpSp>
          <p:nvGrpSpPr>
            <p:cNvPr id="150" name="Google Shape;150;p22"/>
            <p:cNvGrpSpPr/>
            <p:nvPr/>
          </p:nvGrpSpPr>
          <p:grpSpPr>
            <a:xfrm flipH="1">
              <a:off x="512537" y="1094900"/>
              <a:ext cx="3812684" cy="3346508"/>
              <a:chOff x="3508537" y="3334087"/>
              <a:chExt cx="2523285" cy="2214764"/>
            </a:xfrm>
          </p:grpSpPr>
          <p:grpSp>
            <p:nvGrpSpPr>
              <p:cNvPr id="151" name="Google Shape;151;p22"/>
              <p:cNvGrpSpPr/>
              <p:nvPr/>
            </p:nvGrpSpPr>
            <p:grpSpPr>
              <a:xfrm>
                <a:off x="3508537" y="3410483"/>
                <a:ext cx="1102190" cy="1391817"/>
                <a:chOff x="3508537" y="3410483"/>
                <a:chExt cx="1102190" cy="1391817"/>
              </a:xfrm>
            </p:grpSpPr>
            <p:sp>
              <p:nvSpPr>
                <p:cNvPr id="152" name="Google Shape;152;p22"/>
                <p:cNvSpPr/>
                <p:nvPr/>
              </p:nvSpPr>
              <p:spPr>
                <a:xfrm>
                  <a:off x="3547793" y="3437006"/>
                  <a:ext cx="1062934" cy="136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934" h="1365294" extrusionOk="0">
                      <a:moveTo>
                        <a:pt x="0" y="0"/>
                      </a:moveTo>
                      <a:lnTo>
                        <a:pt x="1062935" y="0"/>
                      </a:lnTo>
                      <a:lnTo>
                        <a:pt x="1062935" y="1365294"/>
                      </a:lnTo>
                      <a:lnTo>
                        <a:pt x="0" y="1365294"/>
                      </a:ln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22"/>
                <p:cNvSpPr/>
                <p:nvPr/>
              </p:nvSpPr>
              <p:spPr>
                <a:xfrm>
                  <a:off x="3517173" y="3410483"/>
                  <a:ext cx="1062934" cy="136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934" h="1365294" extrusionOk="0">
                      <a:moveTo>
                        <a:pt x="0" y="0"/>
                      </a:moveTo>
                      <a:lnTo>
                        <a:pt x="1062935" y="0"/>
                      </a:lnTo>
                      <a:lnTo>
                        <a:pt x="1062935" y="1365295"/>
                      </a:lnTo>
                      <a:lnTo>
                        <a:pt x="0" y="136529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54" name="Google Shape;154;p22"/>
                <p:cNvGrpSpPr/>
                <p:nvPr/>
              </p:nvGrpSpPr>
              <p:grpSpPr>
                <a:xfrm>
                  <a:off x="3508537" y="4043771"/>
                  <a:ext cx="597561" cy="597561"/>
                  <a:chOff x="3508537" y="4043771"/>
                  <a:chExt cx="597561" cy="597561"/>
                </a:xfrm>
              </p:grpSpPr>
              <p:sp>
                <p:nvSpPr>
                  <p:cNvPr id="155" name="Google Shape;155;p22"/>
                  <p:cNvSpPr/>
                  <p:nvPr/>
                </p:nvSpPr>
                <p:spPr>
                  <a:xfrm rot="-3249741">
                    <a:off x="3593317" y="4128551"/>
                    <a:ext cx="428000" cy="42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359" h="428359" extrusionOk="0">
                        <a:moveTo>
                          <a:pt x="428359" y="214180"/>
                        </a:moveTo>
                        <a:cubicBezTo>
                          <a:pt x="428359" y="332468"/>
                          <a:pt x="332468" y="428359"/>
                          <a:pt x="214180" y="428359"/>
                        </a:cubicBezTo>
                        <a:cubicBezTo>
                          <a:pt x="95891" y="428359"/>
                          <a:pt x="0" y="332468"/>
                          <a:pt x="0" y="214180"/>
                        </a:cubicBezTo>
                        <a:cubicBezTo>
                          <a:pt x="0" y="95892"/>
                          <a:pt x="95891" y="0"/>
                          <a:pt x="214180" y="0"/>
                        </a:cubicBezTo>
                        <a:cubicBezTo>
                          <a:pt x="332468" y="0"/>
                          <a:pt x="428359" y="95892"/>
                          <a:pt x="428359" y="21418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22"/>
                  <p:cNvSpPr/>
                  <p:nvPr/>
                </p:nvSpPr>
                <p:spPr>
                  <a:xfrm>
                    <a:off x="3593343" y="4149300"/>
                    <a:ext cx="214178" cy="1929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78" h="192923" extrusionOk="0">
                        <a:moveTo>
                          <a:pt x="121626" y="0"/>
                        </a:moveTo>
                        <a:lnTo>
                          <a:pt x="214179" y="192923"/>
                        </a:lnTo>
                        <a:lnTo>
                          <a:pt x="0" y="192923"/>
                        </a:lnTo>
                        <a:cubicBezTo>
                          <a:pt x="39" y="110569"/>
                          <a:pt x="47337" y="35545"/>
                          <a:pt x="12162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22"/>
                  <p:cNvSpPr/>
                  <p:nvPr/>
                </p:nvSpPr>
                <p:spPr>
                  <a:xfrm>
                    <a:off x="3593342" y="4342223"/>
                    <a:ext cx="288436" cy="2142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436" h="214238" extrusionOk="0">
                        <a:moveTo>
                          <a:pt x="214179" y="0"/>
                        </a:moveTo>
                        <a:lnTo>
                          <a:pt x="288437" y="200684"/>
                        </a:lnTo>
                        <a:cubicBezTo>
                          <a:pt x="177870" y="241962"/>
                          <a:pt x="54775" y="185793"/>
                          <a:pt x="13497" y="75226"/>
                        </a:cubicBezTo>
                        <a:cubicBezTo>
                          <a:pt x="4514" y="51165"/>
                          <a:pt x="-58" y="25683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22"/>
                  <p:cNvSpPr/>
                  <p:nvPr/>
                </p:nvSpPr>
                <p:spPr>
                  <a:xfrm>
                    <a:off x="3807521" y="4243165"/>
                    <a:ext cx="214180" cy="176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180" h="176164" extrusionOk="0">
                        <a:moveTo>
                          <a:pt x="189791" y="0"/>
                        </a:moveTo>
                        <a:cubicBezTo>
                          <a:pt x="218429" y="54525"/>
                          <a:pt x="222022" y="118787"/>
                          <a:pt x="199641" y="176165"/>
                        </a:cubicBezTo>
                        <a:lnTo>
                          <a:pt x="0" y="9905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22"/>
                  <p:cNvSpPr/>
                  <p:nvPr/>
                </p:nvSpPr>
                <p:spPr>
                  <a:xfrm>
                    <a:off x="3714968" y="4128001"/>
                    <a:ext cx="282344" cy="214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344" h="214221" extrusionOk="0">
                        <a:moveTo>
                          <a:pt x="92553" y="214222"/>
                        </a:moveTo>
                        <a:lnTo>
                          <a:pt x="0" y="21298"/>
                        </a:lnTo>
                        <a:cubicBezTo>
                          <a:pt x="104010" y="-28947"/>
                          <a:pt x="229120" y="12646"/>
                          <a:pt x="282344" y="11516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0" name="Google Shape;160;p22"/>
                <p:cNvGrpSpPr/>
                <p:nvPr/>
              </p:nvGrpSpPr>
              <p:grpSpPr>
                <a:xfrm>
                  <a:off x="4121451" y="4128044"/>
                  <a:ext cx="397573" cy="535984"/>
                  <a:chOff x="4121451" y="4128044"/>
                  <a:chExt cx="397573" cy="535984"/>
                </a:xfrm>
              </p:grpSpPr>
              <p:sp>
                <p:nvSpPr>
                  <p:cNvPr id="161" name="Google Shape;161;p22"/>
                  <p:cNvSpPr/>
                  <p:nvPr/>
                </p:nvSpPr>
                <p:spPr>
                  <a:xfrm>
                    <a:off x="4121451" y="4128044"/>
                    <a:ext cx="397573" cy="5359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7573" h="535984" extrusionOk="0">
                        <a:moveTo>
                          <a:pt x="0" y="0"/>
                        </a:moveTo>
                        <a:lnTo>
                          <a:pt x="397573" y="0"/>
                        </a:lnTo>
                        <a:lnTo>
                          <a:pt x="397573" y="535985"/>
                        </a:lnTo>
                        <a:lnTo>
                          <a:pt x="0" y="535985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01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" name="Google Shape;162;p22"/>
                  <p:cNvSpPr/>
                  <p:nvPr/>
                </p:nvSpPr>
                <p:spPr>
                  <a:xfrm>
                    <a:off x="4177726" y="4186211"/>
                    <a:ext cx="297208" cy="4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208" h="4854" extrusionOk="0">
                        <a:moveTo>
                          <a:pt x="0" y="3983"/>
                        </a:moveTo>
                        <a:lnTo>
                          <a:pt x="46215" y="3983"/>
                        </a:lnTo>
                        <a:cubicBezTo>
                          <a:pt x="69323" y="3983"/>
                          <a:pt x="81274" y="3187"/>
                          <a:pt x="110757" y="3983"/>
                        </a:cubicBezTo>
                        <a:cubicBezTo>
                          <a:pt x="140239" y="4780"/>
                          <a:pt x="157251" y="2478"/>
                          <a:pt x="181812" y="3629"/>
                        </a:cubicBezTo>
                        <a:cubicBezTo>
                          <a:pt x="205110" y="5366"/>
                          <a:pt x="228510" y="5257"/>
                          <a:pt x="251790" y="3301"/>
                        </a:cubicBezTo>
                        <a:cubicBezTo>
                          <a:pt x="270914" y="796"/>
                          <a:pt x="297209" y="0"/>
                          <a:pt x="297209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22"/>
                  <p:cNvSpPr/>
                  <p:nvPr/>
                </p:nvSpPr>
                <p:spPr>
                  <a:xfrm>
                    <a:off x="4177726" y="4257923"/>
                    <a:ext cx="297208" cy="81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208" h="8169" extrusionOk="0">
                        <a:moveTo>
                          <a:pt x="0" y="6374"/>
                        </a:moveTo>
                        <a:cubicBezTo>
                          <a:pt x="15903" y="4935"/>
                          <a:pt x="31904" y="4935"/>
                          <a:pt x="47808" y="6374"/>
                        </a:cubicBezTo>
                        <a:cubicBezTo>
                          <a:pt x="73782" y="8769"/>
                          <a:pt x="99921" y="8769"/>
                          <a:pt x="125895" y="6374"/>
                        </a:cubicBezTo>
                        <a:cubicBezTo>
                          <a:pt x="148205" y="3985"/>
                          <a:pt x="209955" y="5312"/>
                          <a:pt x="209955" y="5312"/>
                        </a:cubicBezTo>
                        <a:lnTo>
                          <a:pt x="297208" y="0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22"/>
                  <p:cNvSpPr/>
                  <p:nvPr/>
                </p:nvSpPr>
                <p:spPr>
                  <a:xfrm>
                    <a:off x="4177726" y="4324659"/>
                    <a:ext cx="297208" cy="48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208" h="4855" extrusionOk="0">
                        <a:moveTo>
                          <a:pt x="0" y="3985"/>
                        </a:moveTo>
                        <a:lnTo>
                          <a:pt x="46215" y="3985"/>
                        </a:lnTo>
                        <a:cubicBezTo>
                          <a:pt x="69323" y="3985"/>
                          <a:pt x="81274" y="3187"/>
                          <a:pt x="110757" y="3985"/>
                        </a:cubicBezTo>
                        <a:cubicBezTo>
                          <a:pt x="140239" y="4782"/>
                          <a:pt x="157251" y="2480"/>
                          <a:pt x="181812" y="3630"/>
                        </a:cubicBezTo>
                        <a:cubicBezTo>
                          <a:pt x="205110" y="5368"/>
                          <a:pt x="228510" y="5258"/>
                          <a:pt x="251790" y="3301"/>
                        </a:cubicBezTo>
                        <a:cubicBezTo>
                          <a:pt x="270914" y="798"/>
                          <a:pt x="297209" y="0"/>
                          <a:pt x="297209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22"/>
                  <p:cNvSpPr/>
                  <p:nvPr/>
                </p:nvSpPr>
                <p:spPr>
                  <a:xfrm>
                    <a:off x="4177726" y="4396372"/>
                    <a:ext cx="297208" cy="81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208" h="8169" extrusionOk="0">
                        <a:moveTo>
                          <a:pt x="0" y="6374"/>
                        </a:moveTo>
                        <a:cubicBezTo>
                          <a:pt x="15903" y="4935"/>
                          <a:pt x="31904" y="4935"/>
                          <a:pt x="47808" y="6374"/>
                        </a:cubicBezTo>
                        <a:cubicBezTo>
                          <a:pt x="73782" y="8769"/>
                          <a:pt x="99921" y="8769"/>
                          <a:pt x="125895" y="6374"/>
                        </a:cubicBezTo>
                        <a:cubicBezTo>
                          <a:pt x="148205" y="3985"/>
                          <a:pt x="209955" y="5312"/>
                          <a:pt x="209955" y="5312"/>
                        </a:cubicBezTo>
                        <a:lnTo>
                          <a:pt x="297208" y="0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22"/>
                  <p:cNvSpPr/>
                  <p:nvPr/>
                </p:nvSpPr>
                <p:spPr>
                  <a:xfrm>
                    <a:off x="4177726" y="4463108"/>
                    <a:ext cx="297208" cy="48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208" h="4855" extrusionOk="0">
                        <a:moveTo>
                          <a:pt x="0" y="3985"/>
                        </a:moveTo>
                        <a:lnTo>
                          <a:pt x="46215" y="3985"/>
                        </a:lnTo>
                        <a:cubicBezTo>
                          <a:pt x="69323" y="3985"/>
                          <a:pt x="81274" y="3187"/>
                          <a:pt x="110757" y="3985"/>
                        </a:cubicBezTo>
                        <a:cubicBezTo>
                          <a:pt x="140239" y="4782"/>
                          <a:pt x="157251" y="2480"/>
                          <a:pt x="181812" y="3630"/>
                        </a:cubicBezTo>
                        <a:cubicBezTo>
                          <a:pt x="205110" y="5368"/>
                          <a:pt x="228510" y="5258"/>
                          <a:pt x="251790" y="3301"/>
                        </a:cubicBezTo>
                        <a:cubicBezTo>
                          <a:pt x="270914" y="798"/>
                          <a:pt x="297209" y="0"/>
                          <a:pt x="297209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22"/>
                  <p:cNvSpPr/>
                  <p:nvPr/>
                </p:nvSpPr>
                <p:spPr>
                  <a:xfrm>
                    <a:off x="4177726" y="4534820"/>
                    <a:ext cx="297208" cy="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208" h="8170" extrusionOk="0">
                        <a:moveTo>
                          <a:pt x="0" y="6375"/>
                        </a:moveTo>
                        <a:cubicBezTo>
                          <a:pt x="15903" y="4935"/>
                          <a:pt x="31904" y="4935"/>
                          <a:pt x="47808" y="6375"/>
                        </a:cubicBezTo>
                        <a:cubicBezTo>
                          <a:pt x="73782" y="8769"/>
                          <a:pt x="99921" y="8769"/>
                          <a:pt x="125895" y="6375"/>
                        </a:cubicBezTo>
                        <a:cubicBezTo>
                          <a:pt x="148205" y="3984"/>
                          <a:pt x="209955" y="5312"/>
                          <a:pt x="209955" y="5312"/>
                        </a:cubicBezTo>
                        <a:lnTo>
                          <a:pt x="297208" y="0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" name="Google Shape;168;p22"/>
                  <p:cNvSpPr/>
                  <p:nvPr/>
                </p:nvSpPr>
                <p:spPr>
                  <a:xfrm>
                    <a:off x="4177726" y="4601556"/>
                    <a:ext cx="297208" cy="48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208" h="4855" extrusionOk="0">
                        <a:moveTo>
                          <a:pt x="0" y="3984"/>
                        </a:moveTo>
                        <a:lnTo>
                          <a:pt x="46215" y="3984"/>
                        </a:lnTo>
                        <a:cubicBezTo>
                          <a:pt x="69323" y="3984"/>
                          <a:pt x="81274" y="3187"/>
                          <a:pt x="110757" y="3984"/>
                        </a:cubicBezTo>
                        <a:cubicBezTo>
                          <a:pt x="140239" y="4781"/>
                          <a:pt x="157251" y="2479"/>
                          <a:pt x="181812" y="3630"/>
                        </a:cubicBezTo>
                        <a:cubicBezTo>
                          <a:pt x="205110" y="5367"/>
                          <a:pt x="228510" y="5257"/>
                          <a:pt x="251790" y="3301"/>
                        </a:cubicBezTo>
                        <a:cubicBezTo>
                          <a:pt x="270914" y="797"/>
                          <a:pt x="297209" y="0"/>
                          <a:pt x="297209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9" name="Google Shape;169;p22"/>
                <p:cNvSpPr/>
                <p:nvPr/>
              </p:nvSpPr>
              <p:spPr>
                <a:xfrm flipH="1">
                  <a:off x="3593343" y="3518669"/>
                  <a:ext cx="99866" cy="68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66" h="68161" extrusionOk="0">
                      <a:moveTo>
                        <a:pt x="0" y="17002"/>
                      </a:moveTo>
                      <a:lnTo>
                        <a:pt x="32938" y="68162"/>
                      </a:lnTo>
                      <a:lnTo>
                        <a:pt x="99866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22"/>
                <p:cNvSpPr/>
                <p:nvPr/>
              </p:nvSpPr>
              <p:spPr>
                <a:xfrm flipH="1">
                  <a:off x="3593343" y="3659902"/>
                  <a:ext cx="99866" cy="68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66" h="68161" extrusionOk="0">
                      <a:moveTo>
                        <a:pt x="0" y="17001"/>
                      </a:moveTo>
                      <a:lnTo>
                        <a:pt x="32938" y="68162"/>
                      </a:lnTo>
                      <a:lnTo>
                        <a:pt x="99866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22"/>
                <p:cNvSpPr/>
                <p:nvPr/>
              </p:nvSpPr>
              <p:spPr>
                <a:xfrm flipH="1">
                  <a:off x="3593343" y="3801135"/>
                  <a:ext cx="99866" cy="68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66" h="68173" extrusionOk="0">
                      <a:moveTo>
                        <a:pt x="0" y="17001"/>
                      </a:moveTo>
                      <a:lnTo>
                        <a:pt x="32938" y="68174"/>
                      </a:lnTo>
                      <a:lnTo>
                        <a:pt x="99866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22"/>
                <p:cNvSpPr/>
                <p:nvPr/>
              </p:nvSpPr>
              <p:spPr>
                <a:xfrm flipH="1">
                  <a:off x="3718489" y="3538660"/>
                  <a:ext cx="384533" cy="48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533" h="48171" extrusionOk="0">
                      <a:moveTo>
                        <a:pt x="364813" y="47907"/>
                      </a:moveTo>
                      <a:cubicBezTo>
                        <a:pt x="357313" y="47907"/>
                        <a:pt x="357313" y="47313"/>
                        <a:pt x="349814" y="47313"/>
                      </a:cubicBezTo>
                      <a:cubicBezTo>
                        <a:pt x="342318" y="47313"/>
                        <a:pt x="342318" y="47001"/>
                        <a:pt x="334823" y="47001"/>
                      </a:cubicBezTo>
                      <a:cubicBezTo>
                        <a:pt x="327323" y="47001"/>
                        <a:pt x="327323" y="46992"/>
                        <a:pt x="319823" y="46992"/>
                      </a:cubicBezTo>
                      <a:cubicBezTo>
                        <a:pt x="312326" y="46992"/>
                        <a:pt x="312326" y="47585"/>
                        <a:pt x="304828" y="47585"/>
                      </a:cubicBezTo>
                      <a:cubicBezTo>
                        <a:pt x="297331" y="47585"/>
                        <a:pt x="297330" y="47149"/>
                        <a:pt x="289831" y="47149"/>
                      </a:cubicBezTo>
                      <a:cubicBezTo>
                        <a:pt x="282332" y="47149"/>
                        <a:pt x="282332" y="47572"/>
                        <a:pt x="274834" y="47572"/>
                      </a:cubicBezTo>
                      <a:cubicBezTo>
                        <a:pt x="267335" y="47572"/>
                        <a:pt x="267334" y="48172"/>
                        <a:pt x="259833" y="48172"/>
                      </a:cubicBezTo>
                      <a:cubicBezTo>
                        <a:pt x="252334" y="48172"/>
                        <a:pt x="252334" y="46940"/>
                        <a:pt x="244836" y="46940"/>
                      </a:cubicBezTo>
                      <a:cubicBezTo>
                        <a:pt x="237335" y="46940"/>
                        <a:pt x="237335" y="47364"/>
                        <a:pt x="229833" y="47364"/>
                      </a:cubicBezTo>
                      <a:cubicBezTo>
                        <a:pt x="222332" y="47364"/>
                        <a:pt x="222332" y="47672"/>
                        <a:pt x="214830" y="47672"/>
                      </a:cubicBezTo>
                      <a:cubicBezTo>
                        <a:pt x="207328" y="47672"/>
                        <a:pt x="207329" y="48108"/>
                        <a:pt x="199828" y="48108"/>
                      </a:cubicBezTo>
                      <a:cubicBezTo>
                        <a:pt x="192327" y="48108"/>
                        <a:pt x="192327" y="47681"/>
                        <a:pt x="184826" y="47681"/>
                      </a:cubicBezTo>
                      <a:cubicBezTo>
                        <a:pt x="177325" y="47681"/>
                        <a:pt x="177325" y="47209"/>
                        <a:pt x="169823" y="47209"/>
                      </a:cubicBezTo>
                      <a:cubicBezTo>
                        <a:pt x="162328" y="47209"/>
                        <a:pt x="162328" y="47785"/>
                        <a:pt x="154833" y="47785"/>
                      </a:cubicBezTo>
                      <a:cubicBezTo>
                        <a:pt x="147334" y="47785"/>
                        <a:pt x="147334" y="47401"/>
                        <a:pt x="139835" y="47401"/>
                      </a:cubicBezTo>
                      <a:cubicBezTo>
                        <a:pt x="132333" y="47401"/>
                        <a:pt x="132333" y="47704"/>
                        <a:pt x="124831" y="47704"/>
                      </a:cubicBezTo>
                      <a:cubicBezTo>
                        <a:pt x="117329" y="47704"/>
                        <a:pt x="117329" y="48007"/>
                        <a:pt x="109826" y="48007"/>
                      </a:cubicBezTo>
                      <a:cubicBezTo>
                        <a:pt x="102324" y="48007"/>
                        <a:pt x="102324" y="47644"/>
                        <a:pt x="94822" y="47644"/>
                      </a:cubicBezTo>
                      <a:cubicBezTo>
                        <a:pt x="87317" y="47644"/>
                        <a:pt x="87317" y="47104"/>
                        <a:pt x="79814" y="47104"/>
                      </a:cubicBezTo>
                      <a:cubicBezTo>
                        <a:pt x="72313" y="47104"/>
                        <a:pt x="72313" y="47374"/>
                        <a:pt x="64813" y="47374"/>
                      </a:cubicBezTo>
                      <a:cubicBezTo>
                        <a:pt x="57307" y="47374"/>
                        <a:pt x="57307" y="47831"/>
                        <a:pt x="49800" y="47831"/>
                      </a:cubicBezTo>
                      <a:cubicBezTo>
                        <a:pt x="42288" y="47831"/>
                        <a:pt x="42288" y="47874"/>
                        <a:pt x="34777" y="47874"/>
                      </a:cubicBezTo>
                      <a:cubicBezTo>
                        <a:pt x="27265" y="47874"/>
                        <a:pt x="27265" y="46965"/>
                        <a:pt x="19753" y="46965"/>
                      </a:cubicBezTo>
                      <a:cubicBezTo>
                        <a:pt x="14840" y="47349"/>
                        <a:pt x="9911" y="46467"/>
                        <a:pt x="5437" y="44403"/>
                      </a:cubicBezTo>
                      <a:cubicBezTo>
                        <a:pt x="2260" y="42595"/>
                        <a:pt x="281" y="39236"/>
                        <a:pt x="241" y="35582"/>
                      </a:cubicBezTo>
                      <a:cubicBezTo>
                        <a:pt x="241" y="31754"/>
                        <a:pt x="0" y="31754"/>
                        <a:pt x="0" y="27929"/>
                      </a:cubicBezTo>
                      <a:cubicBezTo>
                        <a:pt x="0" y="24100"/>
                        <a:pt x="709" y="24100"/>
                        <a:pt x="709" y="20271"/>
                      </a:cubicBezTo>
                      <a:cubicBezTo>
                        <a:pt x="709" y="16442"/>
                        <a:pt x="664" y="16442"/>
                        <a:pt x="664" y="12613"/>
                      </a:cubicBezTo>
                      <a:cubicBezTo>
                        <a:pt x="727" y="9029"/>
                        <a:pt x="2723" y="5760"/>
                        <a:pt x="5882" y="4066"/>
                      </a:cubicBezTo>
                      <a:cubicBezTo>
                        <a:pt x="10060" y="1506"/>
                        <a:pt x="14854" y="130"/>
                        <a:pt x="19753" y="85"/>
                      </a:cubicBezTo>
                      <a:cubicBezTo>
                        <a:pt x="27253" y="85"/>
                        <a:pt x="27253" y="165"/>
                        <a:pt x="34751" y="165"/>
                      </a:cubicBezTo>
                      <a:cubicBezTo>
                        <a:pt x="42248" y="165"/>
                        <a:pt x="42248" y="905"/>
                        <a:pt x="49743" y="905"/>
                      </a:cubicBezTo>
                      <a:cubicBezTo>
                        <a:pt x="57243" y="905"/>
                        <a:pt x="57243" y="39"/>
                        <a:pt x="64742" y="39"/>
                      </a:cubicBezTo>
                      <a:cubicBezTo>
                        <a:pt x="72240" y="39"/>
                        <a:pt x="72240" y="223"/>
                        <a:pt x="79737" y="223"/>
                      </a:cubicBezTo>
                      <a:cubicBezTo>
                        <a:pt x="87235" y="223"/>
                        <a:pt x="87236" y="1197"/>
                        <a:pt x="94735" y="1197"/>
                      </a:cubicBezTo>
                      <a:cubicBezTo>
                        <a:pt x="102233" y="1197"/>
                        <a:pt x="102233" y="321"/>
                        <a:pt x="109732" y="321"/>
                      </a:cubicBezTo>
                      <a:cubicBezTo>
                        <a:pt x="117230" y="321"/>
                        <a:pt x="117232" y="581"/>
                        <a:pt x="124733" y="581"/>
                      </a:cubicBezTo>
                      <a:cubicBezTo>
                        <a:pt x="132231" y="581"/>
                        <a:pt x="132231" y="0"/>
                        <a:pt x="139730" y="0"/>
                      </a:cubicBezTo>
                      <a:cubicBezTo>
                        <a:pt x="147231" y="0"/>
                        <a:pt x="147231" y="1227"/>
                        <a:pt x="154731" y="1227"/>
                      </a:cubicBezTo>
                      <a:cubicBezTo>
                        <a:pt x="162233" y="1227"/>
                        <a:pt x="162233" y="599"/>
                        <a:pt x="169735" y="599"/>
                      </a:cubicBezTo>
                      <a:cubicBezTo>
                        <a:pt x="177238" y="599"/>
                        <a:pt x="177236" y="557"/>
                        <a:pt x="184737" y="557"/>
                      </a:cubicBezTo>
                      <a:cubicBezTo>
                        <a:pt x="192238" y="557"/>
                        <a:pt x="192238" y="321"/>
                        <a:pt x="199740" y="321"/>
                      </a:cubicBezTo>
                      <a:cubicBezTo>
                        <a:pt x="207241" y="321"/>
                        <a:pt x="207241" y="199"/>
                        <a:pt x="214743" y="199"/>
                      </a:cubicBezTo>
                      <a:cubicBezTo>
                        <a:pt x="222238" y="199"/>
                        <a:pt x="222238" y="933"/>
                        <a:pt x="229733" y="933"/>
                      </a:cubicBezTo>
                      <a:cubicBezTo>
                        <a:pt x="237232" y="933"/>
                        <a:pt x="237232" y="65"/>
                        <a:pt x="244730" y="65"/>
                      </a:cubicBezTo>
                      <a:cubicBezTo>
                        <a:pt x="252232" y="65"/>
                        <a:pt x="252232" y="24"/>
                        <a:pt x="259735" y="24"/>
                      </a:cubicBezTo>
                      <a:cubicBezTo>
                        <a:pt x="267237" y="24"/>
                        <a:pt x="267237" y="1270"/>
                        <a:pt x="274739" y="1270"/>
                      </a:cubicBezTo>
                      <a:cubicBezTo>
                        <a:pt x="282241" y="1270"/>
                        <a:pt x="282241" y="177"/>
                        <a:pt x="289744" y="177"/>
                      </a:cubicBezTo>
                      <a:cubicBezTo>
                        <a:pt x="297248" y="177"/>
                        <a:pt x="297248" y="251"/>
                        <a:pt x="304752" y="251"/>
                      </a:cubicBezTo>
                      <a:cubicBezTo>
                        <a:pt x="312251" y="251"/>
                        <a:pt x="312251" y="223"/>
                        <a:pt x="319753" y="223"/>
                      </a:cubicBezTo>
                      <a:cubicBezTo>
                        <a:pt x="327258" y="223"/>
                        <a:pt x="327258" y="401"/>
                        <a:pt x="334765" y="401"/>
                      </a:cubicBezTo>
                      <a:cubicBezTo>
                        <a:pt x="342277" y="401"/>
                        <a:pt x="342277" y="85"/>
                        <a:pt x="349789" y="85"/>
                      </a:cubicBezTo>
                      <a:cubicBezTo>
                        <a:pt x="357301" y="85"/>
                        <a:pt x="357301" y="27"/>
                        <a:pt x="364813" y="27"/>
                      </a:cubicBezTo>
                      <a:cubicBezTo>
                        <a:pt x="369635" y="151"/>
                        <a:pt x="374327" y="1619"/>
                        <a:pt x="378360" y="4265"/>
                      </a:cubicBezTo>
                      <a:cubicBezTo>
                        <a:pt x="381500" y="5877"/>
                        <a:pt x="383501" y="9084"/>
                        <a:pt x="383568" y="12613"/>
                      </a:cubicBezTo>
                      <a:cubicBezTo>
                        <a:pt x="383568" y="16439"/>
                        <a:pt x="384416" y="16439"/>
                        <a:pt x="384416" y="20265"/>
                      </a:cubicBezTo>
                      <a:cubicBezTo>
                        <a:pt x="384416" y="24094"/>
                        <a:pt x="384260" y="24094"/>
                        <a:pt x="384260" y="27923"/>
                      </a:cubicBezTo>
                      <a:cubicBezTo>
                        <a:pt x="384260" y="31752"/>
                        <a:pt x="384533" y="31752"/>
                        <a:pt x="384533" y="35581"/>
                      </a:cubicBezTo>
                      <a:cubicBezTo>
                        <a:pt x="384533" y="38905"/>
                        <a:pt x="381594" y="41565"/>
                        <a:pt x="378058" y="43743"/>
                      </a:cubicBezTo>
                      <a:cubicBezTo>
                        <a:pt x="374130" y="46365"/>
                        <a:pt x="369534" y="47809"/>
                        <a:pt x="364813" y="47907"/>
                      </a:cubicBezTo>
                      <a:close/>
                    </a:path>
                  </a:pathLst>
                </a:custGeom>
                <a:solidFill>
                  <a:srgbClr val="FFFFFF">
                    <a:alpha val="301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22"/>
                <p:cNvSpPr/>
                <p:nvPr/>
              </p:nvSpPr>
              <p:spPr>
                <a:xfrm flipH="1">
                  <a:off x="3718489" y="3679897"/>
                  <a:ext cx="384533" cy="48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533" h="48173" extrusionOk="0">
                      <a:moveTo>
                        <a:pt x="364813" y="47909"/>
                      </a:moveTo>
                      <a:cubicBezTo>
                        <a:pt x="357313" y="47909"/>
                        <a:pt x="357313" y="47313"/>
                        <a:pt x="349814" y="47313"/>
                      </a:cubicBezTo>
                      <a:cubicBezTo>
                        <a:pt x="342318" y="47313"/>
                        <a:pt x="342318" y="47001"/>
                        <a:pt x="334823" y="47001"/>
                      </a:cubicBezTo>
                      <a:cubicBezTo>
                        <a:pt x="327323" y="47001"/>
                        <a:pt x="327323" y="46992"/>
                        <a:pt x="319823" y="46992"/>
                      </a:cubicBezTo>
                      <a:cubicBezTo>
                        <a:pt x="312326" y="46992"/>
                        <a:pt x="312326" y="47585"/>
                        <a:pt x="304828" y="47585"/>
                      </a:cubicBezTo>
                      <a:cubicBezTo>
                        <a:pt x="297331" y="47585"/>
                        <a:pt x="297330" y="47149"/>
                        <a:pt x="289831" y="47149"/>
                      </a:cubicBezTo>
                      <a:cubicBezTo>
                        <a:pt x="282332" y="47149"/>
                        <a:pt x="282332" y="47572"/>
                        <a:pt x="274834" y="47572"/>
                      </a:cubicBezTo>
                      <a:cubicBezTo>
                        <a:pt x="267335" y="47572"/>
                        <a:pt x="267334" y="48173"/>
                        <a:pt x="259833" y="48173"/>
                      </a:cubicBezTo>
                      <a:cubicBezTo>
                        <a:pt x="252334" y="48173"/>
                        <a:pt x="252334" y="46941"/>
                        <a:pt x="244836" y="46941"/>
                      </a:cubicBezTo>
                      <a:cubicBezTo>
                        <a:pt x="237335" y="46941"/>
                        <a:pt x="237335" y="47365"/>
                        <a:pt x="229833" y="47365"/>
                      </a:cubicBezTo>
                      <a:cubicBezTo>
                        <a:pt x="222332" y="47365"/>
                        <a:pt x="222332" y="47672"/>
                        <a:pt x="214830" y="47672"/>
                      </a:cubicBezTo>
                      <a:cubicBezTo>
                        <a:pt x="207328" y="47672"/>
                        <a:pt x="207329" y="48108"/>
                        <a:pt x="199828" y="48108"/>
                      </a:cubicBezTo>
                      <a:cubicBezTo>
                        <a:pt x="192327" y="48108"/>
                        <a:pt x="192327" y="47681"/>
                        <a:pt x="184826" y="47681"/>
                      </a:cubicBezTo>
                      <a:cubicBezTo>
                        <a:pt x="177325" y="47681"/>
                        <a:pt x="177325" y="47209"/>
                        <a:pt x="169823" y="47209"/>
                      </a:cubicBezTo>
                      <a:cubicBezTo>
                        <a:pt x="162328" y="47209"/>
                        <a:pt x="162328" y="47785"/>
                        <a:pt x="154833" y="47785"/>
                      </a:cubicBezTo>
                      <a:cubicBezTo>
                        <a:pt x="147334" y="47785"/>
                        <a:pt x="147334" y="47401"/>
                        <a:pt x="139835" y="47401"/>
                      </a:cubicBezTo>
                      <a:cubicBezTo>
                        <a:pt x="132333" y="47401"/>
                        <a:pt x="132333" y="47705"/>
                        <a:pt x="124831" y="47705"/>
                      </a:cubicBezTo>
                      <a:cubicBezTo>
                        <a:pt x="117329" y="47705"/>
                        <a:pt x="117329" y="48008"/>
                        <a:pt x="109826" y="48008"/>
                      </a:cubicBezTo>
                      <a:cubicBezTo>
                        <a:pt x="102324" y="48008"/>
                        <a:pt x="102324" y="47645"/>
                        <a:pt x="94822" y="47645"/>
                      </a:cubicBezTo>
                      <a:cubicBezTo>
                        <a:pt x="87317" y="47645"/>
                        <a:pt x="87317" y="47105"/>
                        <a:pt x="79814" y="47105"/>
                      </a:cubicBezTo>
                      <a:cubicBezTo>
                        <a:pt x="72313" y="47105"/>
                        <a:pt x="72313" y="47374"/>
                        <a:pt x="64813" y="47374"/>
                      </a:cubicBezTo>
                      <a:cubicBezTo>
                        <a:pt x="57307" y="47374"/>
                        <a:pt x="57307" y="47832"/>
                        <a:pt x="49800" y="47832"/>
                      </a:cubicBezTo>
                      <a:cubicBezTo>
                        <a:pt x="42288" y="47832"/>
                        <a:pt x="42288" y="47874"/>
                        <a:pt x="34777" y="47874"/>
                      </a:cubicBezTo>
                      <a:cubicBezTo>
                        <a:pt x="27265" y="47874"/>
                        <a:pt x="27265" y="46965"/>
                        <a:pt x="19753" y="46965"/>
                      </a:cubicBezTo>
                      <a:cubicBezTo>
                        <a:pt x="14841" y="47348"/>
                        <a:pt x="9912" y="46467"/>
                        <a:pt x="5437" y="44404"/>
                      </a:cubicBezTo>
                      <a:cubicBezTo>
                        <a:pt x="2260" y="42596"/>
                        <a:pt x="281" y="39237"/>
                        <a:pt x="241" y="35581"/>
                      </a:cubicBezTo>
                      <a:cubicBezTo>
                        <a:pt x="241" y="31756"/>
                        <a:pt x="0" y="31756"/>
                        <a:pt x="0" y="27929"/>
                      </a:cubicBezTo>
                      <a:cubicBezTo>
                        <a:pt x="0" y="24100"/>
                        <a:pt x="709" y="24100"/>
                        <a:pt x="709" y="20271"/>
                      </a:cubicBezTo>
                      <a:cubicBezTo>
                        <a:pt x="709" y="16442"/>
                        <a:pt x="664" y="16442"/>
                        <a:pt x="664" y="12613"/>
                      </a:cubicBezTo>
                      <a:cubicBezTo>
                        <a:pt x="727" y="9030"/>
                        <a:pt x="2723" y="5760"/>
                        <a:pt x="5882" y="4066"/>
                      </a:cubicBezTo>
                      <a:cubicBezTo>
                        <a:pt x="10060" y="1507"/>
                        <a:pt x="14854" y="131"/>
                        <a:pt x="19753" y="86"/>
                      </a:cubicBezTo>
                      <a:cubicBezTo>
                        <a:pt x="27253" y="86"/>
                        <a:pt x="27253" y="165"/>
                        <a:pt x="34751" y="165"/>
                      </a:cubicBezTo>
                      <a:cubicBezTo>
                        <a:pt x="42248" y="165"/>
                        <a:pt x="42248" y="905"/>
                        <a:pt x="49743" y="905"/>
                      </a:cubicBezTo>
                      <a:cubicBezTo>
                        <a:pt x="57243" y="905"/>
                        <a:pt x="57243" y="39"/>
                        <a:pt x="64742" y="39"/>
                      </a:cubicBezTo>
                      <a:cubicBezTo>
                        <a:pt x="72240" y="39"/>
                        <a:pt x="72240" y="223"/>
                        <a:pt x="79737" y="223"/>
                      </a:cubicBezTo>
                      <a:cubicBezTo>
                        <a:pt x="87235" y="223"/>
                        <a:pt x="87236" y="1198"/>
                        <a:pt x="94735" y="1198"/>
                      </a:cubicBezTo>
                      <a:cubicBezTo>
                        <a:pt x="102233" y="1198"/>
                        <a:pt x="102233" y="322"/>
                        <a:pt x="109732" y="322"/>
                      </a:cubicBezTo>
                      <a:cubicBezTo>
                        <a:pt x="117230" y="322"/>
                        <a:pt x="117232" y="582"/>
                        <a:pt x="124733" y="582"/>
                      </a:cubicBezTo>
                      <a:cubicBezTo>
                        <a:pt x="132231" y="582"/>
                        <a:pt x="132231" y="0"/>
                        <a:pt x="139730" y="0"/>
                      </a:cubicBezTo>
                      <a:cubicBezTo>
                        <a:pt x="147231" y="0"/>
                        <a:pt x="147231" y="1227"/>
                        <a:pt x="154731" y="1227"/>
                      </a:cubicBezTo>
                      <a:cubicBezTo>
                        <a:pt x="162233" y="1227"/>
                        <a:pt x="162233" y="599"/>
                        <a:pt x="169735" y="599"/>
                      </a:cubicBezTo>
                      <a:cubicBezTo>
                        <a:pt x="177238" y="599"/>
                        <a:pt x="177236" y="557"/>
                        <a:pt x="184737" y="557"/>
                      </a:cubicBezTo>
                      <a:cubicBezTo>
                        <a:pt x="192238" y="557"/>
                        <a:pt x="192238" y="321"/>
                        <a:pt x="199740" y="321"/>
                      </a:cubicBezTo>
                      <a:cubicBezTo>
                        <a:pt x="207241" y="321"/>
                        <a:pt x="207241" y="199"/>
                        <a:pt x="214743" y="199"/>
                      </a:cubicBezTo>
                      <a:cubicBezTo>
                        <a:pt x="222238" y="199"/>
                        <a:pt x="222238" y="934"/>
                        <a:pt x="229733" y="934"/>
                      </a:cubicBezTo>
                      <a:cubicBezTo>
                        <a:pt x="237232" y="934"/>
                        <a:pt x="237232" y="65"/>
                        <a:pt x="244730" y="65"/>
                      </a:cubicBezTo>
                      <a:cubicBezTo>
                        <a:pt x="252232" y="65"/>
                        <a:pt x="252232" y="25"/>
                        <a:pt x="259735" y="25"/>
                      </a:cubicBezTo>
                      <a:cubicBezTo>
                        <a:pt x="267237" y="25"/>
                        <a:pt x="267237" y="1270"/>
                        <a:pt x="274739" y="1270"/>
                      </a:cubicBezTo>
                      <a:cubicBezTo>
                        <a:pt x="282241" y="1270"/>
                        <a:pt x="282241" y="178"/>
                        <a:pt x="289744" y="178"/>
                      </a:cubicBezTo>
                      <a:cubicBezTo>
                        <a:pt x="297248" y="178"/>
                        <a:pt x="297248" y="251"/>
                        <a:pt x="304752" y="251"/>
                      </a:cubicBezTo>
                      <a:cubicBezTo>
                        <a:pt x="312251" y="251"/>
                        <a:pt x="312251" y="223"/>
                        <a:pt x="319753" y="223"/>
                      </a:cubicBezTo>
                      <a:cubicBezTo>
                        <a:pt x="327258" y="223"/>
                        <a:pt x="327258" y="401"/>
                        <a:pt x="334765" y="401"/>
                      </a:cubicBezTo>
                      <a:cubicBezTo>
                        <a:pt x="342277" y="401"/>
                        <a:pt x="342277" y="85"/>
                        <a:pt x="349789" y="85"/>
                      </a:cubicBezTo>
                      <a:cubicBezTo>
                        <a:pt x="357301" y="85"/>
                        <a:pt x="357301" y="27"/>
                        <a:pt x="364813" y="27"/>
                      </a:cubicBezTo>
                      <a:cubicBezTo>
                        <a:pt x="369635" y="151"/>
                        <a:pt x="374327" y="1619"/>
                        <a:pt x="378360" y="4265"/>
                      </a:cubicBezTo>
                      <a:cubicBezTo>
                        <a:pt x="381500" y="5877"/>
                        <a:pt x="383501" y="9084"/>
                        <a:pt x="383568" y="12613"/>
                      </a:cubicBezTo>
                      <a:cubicBezTo>
                        <a:pt x="383568" y="16440"/>
                        <a:pt x="384416" y="16440"/>
                        <a:pt x="384416" y="20266"/>
                      </a:cubicBezTo>
                      <a:cubicBezTo>
                        <a:pt x="384416" y="24093"/>
                        <a:pt x="384260" y="24094"/>
                        <a:pt x="384260" y="27923"/>
                      </a:cubicBezTo>
                      <a:cubicBezTo>
                        <a:pt x="384260" y="31752"/>
                        <a:pt x="384533" y="31752"/>
                        <a:pt x="384533" y="35581"/>
                      </a:cubicBezTo>
                      <a:cubicBezTo>
                        <a:pt x="384533" y="38906"/>
                        <a:pt x="381594" y="41565"/>
                        <a:pt x="378058" y="43744"/>
                      </a:cubicBezTo>
                      <a:cubicBezTo>
                        <a:pt x="374130" y="46365"/>
                        <a:pt x="369534" y="47810"/>
                        <a:pt x="364813" y="47909"/>
                      </a:cubicBezTo>
                      <a:close/>
                    </a:path>
                  </a:pathLst>
                </a:custGeom>
                <a:solidFill>
                  <a:srgbClr val="FFFFFF">
                    <a:alpha val="301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22"/>
                <p:cNvSpPr/>
                <p:nvPr/>
              </p:nvSpPr>
              <p:spPr>
                <a:xfrm flipH="1">
                  <a:off x="3718489" y="3821133"/>
                  <a:ext cx="384533" cy="48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533" h="48173" extrusionOk="0">
                      <a:moveTo>
                        <a:pt x="364813" y="47909"/>
                      </a:moveTo>
                      <a:cubicBezTo>
                        <a:pt x="357313" y="47909"/>
                        <a:pt x="357313" y="47313"/>
                        <a:pt x="349814" y="47313"/>
                      </a:cubicBezTo>
                      <a:cubicBezTo>
                        <a:pt x="342318" y="47313"/>
                        <a:pt x="342318" y="47001"/>
                        <a:pt x="334823" y="47001"/>
                      </a:cubicBezTo>
                      <a:cubicBezTo>
                        <a:pt x="327323" y="47001"/>
                        <a:pt x="327323" y="46992"/>
                        <a:pt x="319823" y="46992"/>
                      </a:cubicBezTo>
                      <a:cubicBezTo>
                        <a:pt x="312326" y="46992"/>
                        <a:pt x="312326" y="47585"/>
                        <a:pt x="304828" y="47585"/>
                      </a:cubicBezTo>
                      <a:cubicBezTo>
                        <a:pt x="297331" y="47585"/>
                        <a:pt x="297330" y="47151"/>
                        <a:pt x="289831" y="47151"/>
                      </a:cubicBezTo>
                      <a:cubicBezTo>
                        <a:pt x="282332" y="47151"/>
                        <a:pt x="282332" y="47573"/>
                        <a:pt x="274834" y="47573"/>
                      </a:cubicBezTo>
                      <a:cubicBezTo>
                        <a:pt x="267335" y="47573"/>
                        <a:pt x="267334" y="48173"/>
                        <a:pt x="259833" y="48173"/>
                      </a:cubicBezTo>
                      <a:cubicBezTo>
                        <a:pt x="252334" y="48173"/>
                        <a:pt x="252334" y="46941"/>
                        <a:pt x="244836" y="46941"/>
                      </a:cubicBezTo>
                      <a:cubicBezTo>
                        <a:pt x="237335" y="46941"/>
                        <a:pt x="237335" y="47365"/>
                        <a:pt x="229833" y="47365"/>
                      </a:cubicBezTo>
                      <a:cubicBezTo>
                        <a:pt x="222332" y="47365"/>
                        <a:pt x="222332" y="47674"/>
                        <a:pt x="214830" y="47674"/>
                      </a:cubicBezTo>
                      <a:cubicBezTo>
                        <a:pt x="207328" y="47674"/>
                        <a:pt x="207329" y="48108"/>
                        <a:pt x="199828" y="48108"/>
                      </a:cubicBezTo>
                      <a:cubicBezTo>
                        <a:pt x="192327" y="48108"/>
                        <a:pt x="192327" y="47681"/>
                        <a:pt x="184826" y="47681"/>
                      </a:cubicBezTo>
                      <a:cubicBezTo>
                        <a:pt x="177325" y="47681"/>
                        <a:pt x="177325" y="47209"/>
                        <a:pt x="169823" y="47209"/>
                      </a:cubicBezTo>
                      <a:cubicBezTo>
                        <a:pt x="162328" y="47209"/>
                        <a:pt x="162328" y="47785"/>
                        <a:pt x="154833" y="47785"/>
                      </a:cubicBezTo>
                      <a:cubicBezTo>
                        <a:pt x="147334" y="47785"/>
                        <a:pt x="147334" y="47402"/>
                        <a:pt x="139835" y="47402"/>
                      </a:cubicBezTo>
                      <a:cubicBezTo>
                        <a:pt x="132333" y="47402"/>
                        <a:pt x="132333" y="47705"/>
                        <a:pt x="124831" y="47705"/>
                      </a:cubicBezTo>
                      <a:cubicBezTo>
                        <a:pt x="117329" y="47705"/>
                        <a:pt x="117329" y="48008"/>
                        <a:pt x="109826" y="48008"/>
                      </a:cubicBezTo>
                      <a:cubicBezTo>
                        <a:pt x="102324" y="48008"/>
                        <a:pt x="102324" y="47645"/>
                        <a:pt x="94822" y="47645"/>
                      </a:cubicBezTo>
                      <a:cubicBezTo>
                        <a:pt x="87317" y="47645"/>
                        <a:pt x="87317" y="47105"/>
                        <a:pt x="79814" y="47105"/>
                      </a:cubicBezTo>
                      <a:cubicBezTo>
                        <a:pt x="72313" y="47105"/>
                        <a:pt x="72313" y="47376"/>
                        <a:pt x="64813" y="47376"/>
                      </a:cubicBezTo>
                      <a:cubicBezTo>
                        <a:pt x="57307" y="47376"/>
                        <a:pt x="57307" y="47832"/>
                        <a:pt x="49800" y="47832"/>
                      </a:cubicBezTo>
                      <a:cubicBezTo>
                        <a:pt x="42288" y="47832"/>
                        <a:pt x="42288" y="47874"/>
                        <a:pt x="34777" y="47874"/>
                      </a:cubicBezTo>
                      <a:cubicBezTo>
                        <a:pt x="27265" y="47874"/>
                        <a:pt x="27265" y="46965"/>
                        <a:pt x="19753" y="46965"/>
                      </a:cubicBezTo>
                      <a:cubicBezTo>
                        <a:pt x="14841" y="47348"/>
                        <a:pt x="9912" y="46467"/>
                        <a:pt x="5437" y="44404"/>
                      </a:cubicBezTo>
                      <a:cubicBezTo>
                        <a:pt x="2260" y="42596"/>
                        <a:pt x="281" y="39238"/>
                        <a:pt x="241" y="35583"/>
                      </a:cubicBezTo>
                      <a:cubicBezTo>
                        <a:pt x="241" y="31756"/>
                        <a:pt x="0" y="31756"/>
                        <a:pt x="0" y="27929"/>
                      </a:cubicBezTo>
                      <a:cubicBezTo>
                        <a:pt x="0" y="24100"/>
                        <a:pt x="709" y="24100"/>
                        <a:pt x="709" y="20271"/>
                      </a:cubicBezTo>
                      <a:cubicBezTo>
                        <a:pt x="709" y="16442"/>
                        <a:pt x="664" y="16442"/>
                        <a:pt x="664" y="12613"/>
                      </a:cubicBezTo>
                      <a:cubicBezTo>
                        <a:pt x="727" y="9030"/>
                        <a:pt x="2723" y="5760"/>
                        <a:pt x="5882" y="4067"/>
                      </a:cubicBezTo>
                      <a:cubicBezTo>
                        <a:pt x="10059" y="1507"/>
                        <a:pt x="14854" y="131"/>
                        <a:pt x="19753" y="86"/>
                      </a:cubicBezTo>
                      <a:cubicBezTo>
                        <a:pt x="27253" y="86"/>
                        <a:pt x="27253" y="166"/>
                        <a:pt x="34751" y="166"/>
                      </a:cubicBezTo>
                      <a:cubicBezTo>
                        <a:pt x="42248" y="166"/>
                        <a:pt x="42248" y="905"/>
                        <a:pt x="49743" y="905"/>
                      </a:cubicBezTo>
                      <a:cubicBezTo>
                        <a:pt x="57243" y="905"/>
                        <a:pt x="57243" y="39"/>
                        <a:pt x="64742" y="39"/>
                      </a:cubicBezTo>
                      <a:cubicBezTo>
                        <a:pt x="72240" y="39"/>
                        <a:pt x="72240" y="223"/>
                        <a:pt x="79737" y="223"/>
                      </a:cubicBezTo>
                      <a:cubicBezTo>
                        <a:pt x="87235" y="223"/>
                        <a:pt x="87236" y="1198"/>
                        <a:pt x="94735" y="1198"/>
                      </a:cubicBezTo>
                      <a:cubicBezTo>
                        <a:pt x="102233" y="1198"/>
                        <a:pt x="102233" y="322"/>
                        <a:pt x="109732" y="322"/>
                      </a:cubicBezTo>
                      <a:cubicBezTo>
                        <a:pt x="117230" y="322"/>
                        <a:pt x="117232" y="582"/>
                        <a:pt x="124733" y="582"/>
                      </a:cubicBezTo>
                      <a:cubicBezTo>
                        <a:pt x="132231" y="582"/>
                        <a:pt x="132231" y="0"/>
                        <a:pt x="139730" y="0"/>
                      </a:cubicBezTo>
                      <a:cubicBezTo>
                        <a:pt x="147231" y="0"/>
                        <a:pt x="147231" y="1227"/>
                        <a:pt x="154731" y="1227"/>
                      </a:cubicBezTo>
                      <a:cubicBezTo>
                        <a:pt x="162233" y="1227"/>
                        <a:pt x="162233" y="599"/>
                        <a:pt x="169735" y="599"/>
                      </a:cubicBezTo>
                      <a:cubicBezTo>
                        <a:pt x="177238" y="599"/>
                        <a:pt x="177236" y="557"/>
                        <a:pt x="184737" y="557"/>
                      </a:cubicBezTo>
                      <a:cubicBezTo>
                        <a:pt x="192238" y="557"/>
                        <a:pt x="192238" y="321"/>
                        <a:pt x="199740" y="321"/>
                      </a:cubicBezTo>
                      <a:cubicBezTo>
                        <a:pt x="207241" y="321"/>
                        <a:pt x="207241" y="199"/>
                        <a:pt x="214743" y="199"/>
                      </a:cubicBezTo>
                      <a:cubicBezTo>
                        <a:pt x="222238" y="199"/>
                        <a:pt x="222238" y="934"/>
                        <a:pt x="229733" y="934"/>
                      </a:cubicBezTo>
                      <a:cubicBezTo>
                        <a:pt x="237232" y="934"/>
                        <a:pt x="237232" y="66"/>
                        <a:pt x="244730" y="66"/>
                      </a:cubicBezTo>
                      <a:cubicBezTo>
                        <a:pt x="252232" y="66"/>
                        <a:pt x="252232" y="25"/>
                        <a:pt x="259735" y="25"/>
                      </a:cubicBezTo>
                      <a:cubicBezTo>
                        <a:pt x="267237" y="25"/>
                        <a:pt x="267237" y="1270"/>
                        <a:pt x="274739" y="1270"/>
                      </a:cubicBezTo>
                      <a:cubicBezTo>
                        <a:pt x="282241" y="1270"/>
                        <a:pt x="282241" y="178"/>
                        <a:pt x="289744" y="178"/>
                      </a:cubicBezTo>
                      <a:cubicBezTo>
                        <a:pt x="297248" y="178"/>
                        <a:pt x="297248" y="251"/>
                        <a:pt x="304752" y="251"/>
                      </a:cubicBezTo>
                      <a:cubicBezTo>
                        <a:pt x="312251" y="251"/>
                        <a:pt x="312251" y="224"/>
                        <a:pt x="319753" y="224"/>
                      </a:cubicBezTo>
                      <a:cubicBezTo>
                        <a:pt x="327258" y="224"/>
                        <a:pt x="327258" y="402"/>
                        <a:pt x="334765" y="402"/>
                      </a:cubicBezTo>
                      <a:cubicBezTo>
                        <a:pt x="342277" y="402"/>
                        <a:pt x="342277" y="85"/>
                        <a:pt x="349789" y="85"/>
                      </a:cubicBezTo>
                      <a:cubicBezTo>
                        <a:pt x="357301" y="85"/>
                        <a:pt x="357301" y="29"/>
                        <a:pt x="364813" y="29"/>
                      </a:cubicBezTo>
                      <a:cubicBezTo>
                        <a:pt x="369635" y="152"/>
                        <a:pt x="374327" y="1619"/>
                        <a:pt x="378360" y="4266"/>
                      </a:cubicBezTo>
                      <a:cubicBezTo>
                        <a:pt x="381500" y="5878"/>
                        <a:pt x="383501" y="9085"/>
                        <a:pt x="383568" y="12614"/>
                      </a:cubicBezTo>
                      <a:cubicBezTo>
                        <a:pt x="383568" y="16440"/>
                        <a:pt x="384416" y="16440"/>
                        <a:pt x="384416" y="20266"/>
                      </a:cubicBezTo>
                      <a:cubicBezTo>
                        <a:pt x="384416" y="24096"/>
                        <a:pt x="384260" y="24096"/>
                        <a:pt x="384260" y="27925"/>
                      </a:cubicBezTo>
                      <a:cubicBezTo>
                        <a:pt x="384260" y="31753"/>
                        <a:pt x="384533" y="31753"/>
                        <a:pt x="384533" y="35582"/>
                      </a:cubicBezTo>
                      <a:cubicBezTo>
                        <a:pt x="384533" y="38906"/>
                        <a:pt x="381594" y="41567"/>
                        <a:pt x="378058" y="43744"/>
                      </a:cubicBezTo>
                      <a:cubicBezTo>
                        <a:pt x="374130" y="46365"/>
                        <a:pt x="369534" y="47810"/>
                        <a:pt x="364813" y="47909"/>
                      </a:cubicBezTo>
                      <a:close/>
                    </a:path>
                  </a:pathLst>
                </a:custGeom>
                <a:solidFill>
                  <a:srgbClr val="FFFFFF">
                    <a:alpha val="301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22"/>
                <p:cNvSpPr/>
                <p:nvPr/>
              </p:nvSpPr>
              <p:spPr>
                <a:xfrm>
                  <a:off x="4165448" y="3538660"/>
                  <a:ext cx="353575" cy="48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575" h="48171" extrusionOk="0">
                      <a:moveTo>
                        <a:pt x="335443" y="47907"/>
                      </a:moveTo>
                      <a:cubicBezTo>
                        <a:pt x="328548" y="47907"/>
                        <a:pt x="328548" y="47313"/>
                        <a:pt x="321653" y="47313"/>
                      </a:cubicBezTo>
                      <a:cubicBezTo>
                        <a:pt x="314760" y="47313"/>
                        <a:pt x="314760" y="47001"/>
                        <a:pt x="307867" y="47001"/>
                      </a:cubicBezTo>
                      <a:cubicBezTo>
                        <a:pt x="300972" y="47001"/>
                        <a:pt x="300972" y="46992"/>
                        <a:pt x="294077" y="46992"/>
                      </a:cubicBezTo>
                      <a:cubicBezTo>
                        <a:pt x="287182" y="46992"/>
                        <a:pt x="287183" y="47585"/>
                        <a:pt x="280289" y="47585"/>
                      </a:cubicBezTo>
                      <a:cubicBezTo>
                        <a:pt x="273395" y="47585"/>
                        <a:pt x="273394" y="47149"/>
                        <a:pt x="266498" y="47149"/>
                      </a:cubicBezTo>
                      <a:cubicBezTo>
                        <a:pt x="259603" y="47149"/>
                        <a:pt x="259603" y="47572"/>
                        <a:pt x="252709" y="47572"/>
                      </a:cubicBezTo>
                      <a:cubicBezTo>
                        <a:pt x="245811" y="47572"/>
                        <a:pt x="245811" y="48172"/>
                        <a:pt x="238915" y="48172"/>
                      </a:cubicBezTo>
                      <a:cubicBezTo>
                        <a:pt x="232019" y="48172"/>
                        <a:pt x="232020" y="46940"/>
                        <a:pt x="225126" y="46940"/>
                      </a:cubicBezTo>
                      <a:cubicBezTo>
                        <a:pt x="218228" y="46940"/>
                        <a:pt x="218228" y="47364"/>
                        <a:pt x="211332" y="47364"/>
                      </a:cubicBezTo>
                      <a:cubicBezTo>
                        <a:pt x="204433" y="47364"/>
                        <a:pt x="204433" y="47672"/>
                        <a:pt x="197535" y="47672"/>
                      </a:cubicBezTo>
                      <a:cubicBezTo>
                        <a:pt x="190638" y="47672"/>
                        <a:pt x="190639" y="48108"/>
                        <a:pt x="183741" y="48108"/>
                      </a:cubicBezTo>
                      <a:cubicBezTo>
                        <a:pt x="176844" y="48108"/>
                        <a:pt x="176845" y="47681"/>
                        <a:pt x="169947" y="47681"/>
                      </a:cubicBezTo>
                      <a:cubicBezTo>
                        <a:pt x="163050" y="47681"/>
                        <a:pt x="163050" y="47209"/>
                        <a:pt x="156151" y="47209"/>
                      </a:cubicBezTo>
                      <a:cubicBezTo>
                        <a:pt x="149259" y="47209"/>
                        <a:pt x="149259" y="47785"/>
                        <a:pt x="142368" y="47785"/>
                      </a:cubicBezTo>
                      <a:cubicBezTo>
                        <a:pt x="135473" y="47785"/>
                        <a:pt x="135473" y="47401"/>
                        <a:pt x="128577" y="47401"/>
                      </a:cubicBezTo>
                      <a:cubicBezTo>
                        <a:pt x="121680" y="47401"/>
                        <a:pt x="121680" y="47704"/>
                        <a:pt x="114782" y="47704"/>
                      </a:cubicBezTo>
                      <a:cubicBezTo>
                        <a:pt x="107883" y="47704"/>
                        <a:pt x="107883" y="48007"/>
                        <a:pt x="100985" y="48007"/>
                      </a:cubicBezTo>
                      <a:cubicBezTo>
                        <a:pt x="94087" y="48007"/>
                        <a:pt x="94087" y="47644"/>
                        <a:pt x="87189" y="47644"/>
                      </a:cubicBezTo>
                      <a:cubicBezTo>
                        <a:pt x="80290" y="47644"/>
                        <a:pt x="80289" y="47104"/>
                        <a:pt x="73389" y="47104"/>
                      </a:cubicBezTo>
                      <a:cubicBezTo>
                        <a:pt x="66492" y="47104"/>
                        <a:pt x="66492" y="47374"/>
                        <a:pt x="59596" y="47374"/>
                      </a:cubicBezTo>
                      <a:cubicBezTo>
                        <a:pt x="52694" y="47374"/>
                        <a:pt x="52694" y="47831"/>
                        <a:pt x="45791" y="47831"/>
                      </a:cubicBezTo>
                      <a:cubicBezTo>
                        <a:pt x="38884" y="47831"/>
                        <a:pt x="38884" y="47874"/>
                        <a:pt x="31977" y="47874"/>
                      </a:cubicBezTo>
                      <a:cubicBezTo>
                        <a:pt x="25070" y="47874"/>
                        <a:pt x="25070" y="46965"/>
                        <a:pt x="18163" y="46965"/>
                      </a:cubicBezTo>
                      <a:cubicBezTo>
                        <a:pt x="13623" y="47343"/>
                        <a:pt x="9066" y="46456"/>
                        <a:pt x="4999" y="44403"/>
                      </a:cubicBezTo>
                      <a:cubicBezTo>
                        <a:pt x="2011" y="42465"/>
                        <a:pt x="212" y="39143"/>
                        <a:pt x="222" y="35582"/>
                      </a:cubicBezTo>
                      <a:cubicBezTo>
                        <a:pt x="222" y="31754"/>
                        <a:pt x="0" y="31754"/>
                        <a:pt x="0" y="27929"/>
                      </a:cubicBezTo>
                      <a:cubicBezTo>
                        <a:pt x="0" y="24100"/>
                        <a:pt x="652" y="24100"/>
                        <a:pt x="652" y="20271"/>
                      </a:cubicBezTo>
                      <a:cubicBezTo>
                        <a:pt x="652" y="16442"/>
                        <a:pt x="611" y="16442"/>
                        <a:pt x="611" y="12613"/>
                      </a:cubicBezTo>
                      <a:cubicBezTo>
                        <a:pt x="619" y="9125"/>
                        <a:pt x="2435" y="5890"/>
                        <a:pt x="5409" y="4066"/>
                      </a:cubicBezTo>
                      <a:cubicBezTo>
                        <a:pt x="9183" y="1528"/>
                        <a:pt x="13615" y="145"/>
                        <a:pt x="18163" y="85"/>
                      </a:cubicBezTo>
                      <a:cubicBezTo>
                        <a:pt x="25059" y="85"/>
                        <a:pt x="25059" y="165"/>
                        <a:pt x="31954" y="165"/>
                      </a:cubicBezTo>
                      <a:cubicBezTo>
                        <a:pt x="38846" y="165"/>
                        <a:pt x="38846" y="905"/>
                        <a:pt x="45739" y="905"/>
                      </a:cubicBezTo>
                      <a:cubicBezTo>
                        <a:pt x="52634" y="905"/>
                        <a:pt x="52634" y="39"/>
                        <a:pt x="59530" y="39"/>
                      </a:cubicBezTo>
                      <a:cubicBezTo>
                        <a:pt x="66424" y="39"/>
                        <a:pt x="66424" y="223"/>
                        <a:pt x="73318" y="223"/>
                      </a:cubicBezTo>
                      <a:cubicBezTo>
                        <a:pt x="80211" y="223"/>
                        <a:pt x="80213" y="1197"/>
                        <a:pt x="87108" y="1197"/>
                      </a:cubicBezTo>
                      <a:cubicBezTo>
                        <a:pt x="94003" y="1197"/>
                        <a:pt x="94003" y="321"/>
                        <a:pt x="100898" y="321"/>
                      </a:cubicBezTo>
                      <a:cubicBezTo>
                        <a:pt x="107794" y="321"/>
                        <a:pt x="107794" y="581"/>
                        <a:pt x="114691" y="581"/>
                      </a:cubicBezTo>
                      <a:cubicBezTo>
                        <a:pt x="121588" y="581"/>
                        <a:pt x="121586" y="0"/>
                        <a:pt x="128481" y="0"/>
                      </a:cubicBezTo>
                      <a:cubicBezTo>
                        <a:pt x="135376" y="0"/>
                        <a:pt x="135378" y="1227"/>
                        <a:pt x="142275" y="1227"/>
                      </a:cubicBezTo>
                      <a:cubicBezTo>
                        <a:pt x="149173" y="1227"/>
                        <a:pt x="149173" y="599"/>
                        <a:pt x="156070" y="599"/>
                      </a:cubicBezTo>
                      <a:cubicBezTo>
                        <a:pt x="162968" y="599"/>
                        <a:pt x="162968" y="557"/>
                        <a:pt x="169864" y="557"/>
                      </a:cubicBezTo>
                      <a:cubicBezTo>
                        <a:pt x="176761" y="557"/>
                        <a:pt x="176762" y="321"/>
                        <a:pt x="183658" y="321"/>
                      </a:cubicBezTo>
                      <a:cubicBezTo>
                        <a:pt x="190557" y="321"/>
                        <a:pt x="190557" y="199"/>
                        <a:pt x="197455" y="199"/>
                      </a:cubicBezTo>
                      <a:cubicBezTo>
                        <a:pt x="204346" y="199"/>
                        <a:pt x="204346" y="933"/>
                        <a:pt x="211238" y="933"/>
                      </a:cubicBezTo>
                      <a:cubicBezTo>
                        <a:pt x="218133" y="933"/>
                        <a:pt x="218133" y="65"/>
                        <a:pt x="225028" y="65"/>
                      </a:cubicBezTo>
                      <a:cubicBezTo>
                        <a:pt x="231927" y="65"/>
                        <a:pt x="231927" y="24"/>
                        <a:pt x="238825" y="24"/>
                      </a:cubicBezTo>
                      <a:cubicBezTo>
                        <a:pt x="245722" y="24"/>
                        <a:pt x="245722" y="1270"/>
                        <a:pt x="252621" y="1270"/>
                      </a:cubicBezTo>
                      <a:cubicBezTo>
                        <a:pt x="259520" y="1270"/>
                        <a:pt x="259519" y="177"/>
                        <a:pt x="266418" y="177"/>
                      </a:cubicBezTo>
                      <a:cubicBezTo>
                        <a:pt x="273316" y="177"/>
                        <a:pt x="273318" y="251"/>
                        <a:pt x="280218" y="251"/>
                      </a:cubicBezTo>
                      <a:cubicBezTo>
                        <a:pt x="287114" y="251"/>
                        <a:pt x="287114" y="223"/>
                        <a:pt x="294010" y="223"/>
                      </a:cubicBezTo>
                      <a:cubicBezTo>
                        <a:pt x="300913" y="223"/>
                        <a:pt x="300913" y="401"/>
                        <a:pt x="307815" y="401"/>
                      </a:cubicBezTo>
                      <a:cubicBezTo>
                        <a:pt x="314722" y="401"/>
                        <a:pt x="314722" y="85"/>
                        <a:pt x="321628" y="85"/>
                      </a:cubicBezTo>
                      <a:cubicBezTo>
                        <a:pt x="328534" y="85"/>
                        <a:pt x="328536" y="27"/>
                        <a:pt x="335443" y="27"/>
                      </a:cubicBezTo>
                      <a:cubicBezTo>
                        <a:pt x="339925" y="168"/>
                        <a:pt x="344262" y="1644"/>
                        <a:pt x="347901" y="4265"/>
                      </a:cubicBezTo>
                      <a:cubicBezTo>
                        <a:pt x="350858" y="6008"/>
                        <a:pt x="352678" y="9181"/>
                        <a:pt x="352689" y="12613"/>
                      </a:cubicBezTo>
                      <a:cubicBezTo>
                        <a:pt x="352689" y="16439"/>
                        <a:pt x="353468" y="16439"/>
                        <a:pt x="353468" y="20265"/>
                      </a:cubicBezTo>
                      <a:cubicBezTo>
                        <a:pt x="353468" y="24094"/>
                        <a:pt x="353325" y="24094"/>
                        <a:pt x="353325" y="27923"/>
                      </a:cubicBezTo>
                      <a:cubicBezTo>
                        <a:pt x="353325" y="31752"/>
                        <a:pt x="353576" y="31752"/>
                        <a:pt x="353576" y="35581"/>
                      </a:cubicBezTo>
                      <a:cubicBezTo>
                        <a:pt x="353052" y="39114"/>
                        <a:pt x="350827" y="42165"/>
                        <a:pt x="347623" y="43743"/>
                      </a:cubicBezTo>
                      <a:cubicBezTo>
                        <a:pt x="344082" y="46339"/>
                        <a:pt x="339832" y="47792"/>
                        <a:pt x="335443" y="47907"/>
                      </a:cubicBezTo>
                      <a:close/>
                    </a:path>
                  </a:pathLst>
                </a:custGeom>
                <a:solidFill>
                  <a:srgbClr val="FFFFFF">
                    <a:alpha val="301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22"/>
                <p:cNvSpPr/>
                <p:nvPr/>
              </p:nvSpPr>
              <p:spPr>
                <a:xfrm>
                  <a:off x="4165448" y="3679897"/>
                  <a:ext cx="353575" cy="48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575" h="48173" extrusionOk="0">
                      <a:moveTo>
                        <a:pt x="335443" y="47909"/>
                      </a:moveTo>
                      <a:cubicBezTo>
                        <a:pt x="328548" y="47909"/>
                        <a:pt x="328548" y="47313"/>
                        <a:pt x="321653" y="47313"/>
                      </a:cubicBezTo>
                      <a:cubicBezTo>
                        <a:pt x="314760" y="47313"/>
                        <a:pt x="314760" y="47001"/>
                        <a:pt x="307867" y="47001"/>
                      </a:cubicBezTo>
                      <a:cubicBezTo>
                        <a:pt x="300972" y="47001"/>
                        <a:pt x="300972" y="46992"/>
                        <a:pt x="294077" y="46992"/>
                      </a:cubicBezTo>
                      <a:cubicBezTo>
                        <a:pt x="287182" y="46992"/>
                        <a:pt x="287183" y="47585"/>
                        <a:pt x="280289" y="47585"/>
                      </a:cubicBezTo>
                      <a:cubicBezTo>
                        <a:pt x="273395" y="47585"/>
                        <a:pt x="273394" y="47149"/>
                        <a:pt x="266498" y="47149"/>
                      </a:cubicBezTo>
                      <a:cubicBezTo>
                        <a:pt x="259603" y="47149"/>
                        <a:pt x="259603" y="47572"/>
                        <a:pt x="252709" y="47572"/>
                      </a:cubicBezTo>
                      <a:cubicBezTo>
                        <a:pt x="245811" y="47572"/>
                        <a:pt x="245811" y="48173"/>
                        <a:pt x="238915" y="48173"/>
                      </a:cubicBezTo>
                      <a:cubicBezTo>
                        <a:pt x="232019" y="48173"/>
                        <a:pt x="232020" y="46941"/>
                        <a:pt x="225126" y="46941"/>
                      </a:cubicBezTo>
                      <a:cubicBezTo>
                        <a:pt x="218228" y="46941"/>
                        <a:pt x="218228" y="47365"/>
                        <a:pt x="211332" y="47365"/>
                      </a:cubicBezTo>
                      <a:cubicBezTo>
                        <a:pt x="204433" y="47365"/>
                        <a:pt x="204433" y="47672"/>
                        <a:pt x="197535" y="47672"/>
                      </a:cubicBezTo>
                      <a:cubicBezTo>
                        <a:pt x="190638" y="47672"/>
                        <a:pt x="190639" y="48108"/>
                        <a:pt x="183741" y="48108"/>
                      </a:cubicBezTo>
                      <a:cubicBezTo>
                        <a:pt x="176844" y="48108"/>
                        <a:pt x="176845" y="47681"/>
                        <a:pt x="169947" y="47681"/>
                      </a:cubicBezTo>
                      <a:cubicBezTo>
                        <a:pt x="163050" y="47681"/>
                        <a:pt x="163050" y="47209"/>
                        <a:pt x="156151" y="47209"/>
                      </a:cubicBezTo>
                      <a:cubicBezTo>
                        <a:pt x="149259" y="47209"/>
                        <a:pt x="149259" y="47785"/>
                        <a:pt x="142368" y="47785"/>
                      </a:cubicBezTo>
                      <a:cubicBezTo>
                        <a:pt x="135473" y="47785"/>
                        <a:pt x="135473" y="47401"/>
                        <a:pt x="128577" y="47401"/>
                      </a:cubicBezTo>
                      <a:cubicBezTo>
                        <a:pt x="121680" y="47401"/>
                        <a:pt x="121680" y="47705"/>
                        <a:pt x="114782" y="47705"/>
                      </a:cubicBezTo>
                      <a:cubicBezTo>
                        <a:pt x="107883" y="47705"/>
                        <a:pt x="107883" y="48008"/>
                        <a:pt x="100985" y="48008"/>
                      </a:cubicBezTo>
                      <a:cubicBezTo>
                        <a:pt x="94087" y="48008"/>
                        <a:pt x="94087" y="47645"/>
                        <a:pt x="87189" y="47645"/>
                      </a:cubicBezTo>
                      <a:cubicBezTo>
                        <a:pt x="80290" y="47645"/>
                        <a:pt x="80289" y="47105"/>
                        <a:pt x="73389" y="47105"/>
                      </a:cubicBezTo>
                      <a:cubicBezTo>
                        <a:pt x="66492" y="47105"/>
                        <a:pt x="66492" y="47374"/>
                        <a:pt x="59596" y="47374"/>
                      </a:cubicBezTo>
                      <a:cubicBezTo>
                        <a:pt x="52694" y="47374"/>
                        <a:pt x="52694" y="47832"/>
                        <a:pt x="45791" y="47832"/>
                      </a:cubicBezTo>
                      <a:cubicBezTo>
                        <a:pt x="38884" y="47832"/>
                        <a:pt x="38884" y="47874"/>
                        <a:pt x="31977" y="47874"/>
                      </a:cubicBezTo>
                      <a:cubicBezTo>
                        <a:pt x="25070" y="47874"/>
                        <a:pt x="25070" y="46965"/>
                        <a:pt x="18163" y="46965"/>
                      </a:cubicBezTo>
                      <a:cubicBezTo>
                        <a:pt x="13623" y="47343"/>
                        <a:pt x="9066" y="46457"/>
                        <a:pt x="4999" y="44404"/>
                      </a:cubicBezTo>
                      <a:cubicBezTo>
                        <a:pt x="2011" y="42466"/>
                        <a:pt x="212" y="39143"/>
                        <a:pt x="222" y="35581"/>
                      </a:cubicBezTo>
                      <a:cubicBezTo>
                        <a:pt x="222" y="31756"/>
                        <a:pt x="0" y="31756"/>
                        <a:pt x="0" y="27929"/>
                      </a:cubicBezTo>
                      <a:cubicBezTo>
                        <a:pt x="0" y="24100"/>
                        <a:pt x="652" y="24100"/>
                        <a:pt x="652" y="20271"/>
                      </a:cubicBezTo>
                      <a:cubicBezTo>
                        <a:pt x="652" y="16442"/>
                        <a:pt x="611" y="16442"/>
                        <a:pt x="611" y="12613"/>
                      </a:cubicBezTo>
                      <a:cubicBezTo>
                        <a:pt x="619" y="9125"/>
                        <a:pt x="2435" y="5890"/>
                        <a:pt x="5409" y="4066"/>
                      </a:cubicBezTo>
                      <a:cubicBezTo>
                        <a:pt x="9183" y="1528"/>
                        <a:pt x="13615" y="145"/>
                        <a:pt x="18163" y="86"/>
                      </a:cubicBezTo>
                      <a:cubicBezTo>
                        <a:pt x="25059" y="86"/>
                        <a:pt x="25059" y="165"/>
                        <a:pt x="31954" y="165"/>
                      </a:cubicBezTo>
                      <a:cubicBezTo>
                        <a:pt x="38846" y="165"/>
                        <a:pt x="38846" y="905"/>
                        <a:pt x="45739" y="905"/>
                      </a:cubicBezTo>
                      <a:cubicBezTo>
                        <a:pt x="52634" y="905"/>
                        <a:pt x="52634" y="39"/>
                        <a:pt x="59530" y="39"/>
                      </a:cubicBezTo>
                      <a:cubicBezTo>
                        <a:pt x="66424" y="39"/>
                        <a:pt x="66424" y="223"/>
                        <a:pt x="73318" y="223"/>
                      </a:cubicBezTo>
                      <a:cubicBezTo>
                        <a:pt x="80211" y="223"/>
                        <a:pt x="80213" y="1198"/>
                        <a:pt x="87108" y="1198"/>
                      </a:cubicBezTo>
                      <a:cubicBezTo>
                        <a:pt x="94003" y="1198"/>
                        <a:pt x="94003" y="322"/>
                        <a:pt x="100898" y="322"/>
                      </a:cubicBezTo>
                      <a:cubicBezTo>
                        <a:pt x="107794" y="322"/>
                        <a:pt x="107794" y="582"/>
                        <a:pt x="114691" y="582"/>
                      </a:cubicBezTo>
                      <a:cubicBezTo>
                        <a:pt x="121588" y="582"/>
                        <a:pt x="121586" y="0"/>
                        <a:pt x="128481" y="0"/>
                      </a:cubicBezTo>
                      <a:cubicBezTo>
                        <a:pt x="135376" y="0"/>
                        <a:pt x="135378" y="1227"/>
                        <a:pt x="142275" y="1227"/>
                      </a:cubicBezTo>
                      <a:cubicBezTo>
                        <a:pt x="149173" y="1227"/>
                        <a:pt x="149173" y="599"/>
                        <a:pt x="156070" y="599"/>
                      </a:cubicBezTo>
                      <a:cubicBezTo>
                        <a:pt x="162968" y="599"/>
                        <a:pt x="162968" y="557"/>
                        <a:pt x="169864" y="557"/>
                      </a:cubicBezTo>
                      <a:cubicBezTo>
                        <a:pt x="176761" y="557"/>
                        <a:pt x="176762" y="321"/>
                        <a:pt x="183658" y="321"/>
                      </a:cubicBezTo>
                      <a:cubicBezTo>
                        <a:pt x="190557" y="321"/>
                        <a:pt x="190557" y="199"/>
                        <a:pt x="197455" y="199"/>
                      </a:cubicBezTo>
                      <a:cubicBezTo>
                        <a:pt x="204346" y="199"/>
                        <a:pt x="204346" y="934"/>
                        <a:pt x="211238" y="934"/>
                      </a:cubicBezTo>
                      <a:cubicBezTo>
                        <a:pt x="218133" y="934"/>
                        <a:pt x="218133" y="65"/>
                        <a:pt x="225028" y="65"/>
                      </a:cubicBezTo>
                      <a:cubicBezTo>
                        <a:pt x="231927" y="65"/>
                        <a:pt x="231927" y="25"/>
                        <a:pt x="238825" y="25"/>
                      </a:cubicBezTo>
                      <a:cubicBezTo>
                        <a:pt x="245722" y="25"/>
                        <a:pt x="245722" y="1270"/>
                        <a:pt x="252621" y="1270"/>
                      </a:cubicBezTo>
                      <a:cubicBezTo>
                        <a:pt x="259520" y="1270"/>
                        <a:pt x="259519" y="178"/>
                        <a:pt x="266418" y="178"/>
                      </a:cubicBezTo>
                      <a:cubicBezTo>
                        <a:pt x="273316" y="178"/>
                        <a:pt x="273318" y="251"/>
                        <a:pt x="280218" y="251"/>
                      </a:cubicBezTo>
                      <a:cubicBezTo>
                        <a:pt x="287114" y="251"/>
                        <a:pt x="287114" y="223"/>
                        <a:pt x="294010" y="223"/>
                      </a:cubicBezTo>
                      <a:cubicBezTo>
                        <a:pt x="300913" y="223"/>
                        <a:pt x="300913" y="401"/>
                        <a:pt x="307815" y="401"/>
                      </a:cubicBezTo>
                      <a:cubicBezTo>
                        <a:pt x="314722" y="401"/>
                        <a:pt x="314722" y="85"/>
                        <a:pt x="321628" y="85"/>
                      </a:cubicBezTo>
                      <a:cubicBezTo>
                        <a:pt x="328534" y="85"/>
                        <a:pt x="328536" y="27"/>
                        <a:pt x="335443" y="27"/>
                      </a:cubicBezTo>
                      <a:cubicBezTo>
                        <a:pt x="339925" y="168"/>
                        <a:pt x="344262" y="1644"/>
                        <a:pt x="347901" y="4265"/>
                      </a:cubicBezTo>
                      <a:cubicBezTo>
                        <a:pt x="350858" y="6008"/>
                        <a:pt x="352678" y="9181"/>
                        <a:pt x="352689" y="12613"/>
                      </a:cubicBezTo>
                      <a:cubicBezTo>
                        <a:pt x="352689" y="16440"/>
                        <a:pt x="353468" y="16440"/>
                        <a:pt x="353468" y="20266"/>
                      </a:cubicBezTo>
                      <a:cubicBezTo>
                        <a:pt x="353468" y="24093"/>
                        <a:pt x="353325" y="24094"/>
                        <a:pt x="353325" y="27923"/>
                      </a:cubicBezTo>
                      <a:cubicBezTo>
                        <a:pt x="353325" y="31752"/>
                        <a:pt x="353576" y="31752"/>
                        <a:pt x="353576" y="35581"/>
                      </a:cubicBezTo>
                      <a:cubicBezTo>
                        <a:pt x="353053" y="39115"/>
                        <a:pt x="350827" y="42166"/>
                        <a:pt x="347623" y="43744"/>
                      </a:cubicBezTo>
                      <a:cubicBezTo>
                        <a:pt x="344082" y="46340"/>
                        <a:pt x="339832" y="47793"/>
                        <a:pt x="335443" y="47909"/>
                      </a:cubicBezTo>
                      <a:close/>
                    </a:path>
                  </a:pathLst>
                </a:custGeom>
                <a:solidFill>
                  <a:srgbClr val="FFFFFF">
                    <a:alpha val="301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" name="Google Shape;177;p22"/>
                <p:cNvSpPr/>
                <p:nvPr/>
              </p:nvSpPr>
              <p:spPr>
                <a:xfrm>
                  <a:off x="4165448" y="3821133"/>
                  <a:ext cx="353575" cy="48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575" h="48173" extrusionOk="0">
                      <a:moveTo>
                        <a:pt x="335443" y="47909"/>
                      </a:moveTo>
                      <a:cubicBezTo>
                        <a:pt x="328548" y="47909"/>
                        <a:pt x="328548" y="47313"/>
                        <a:pt x="321653" y="47313"/>
                      </a:cubicBezTo>
                      <a:cubicBezTo>
                        <a:pt x="314760" y="47313"/>
                        <a:pt x="314760" y="47001"/>
                        <a:pt x="307867" y="47001"/>
                      </a:cubicBezTo>
                      <a:cubicBezTo>
                        <a:pt x="300972" y="47001"/>
                        <a:pt x="300972" y="46992"/>
                        <a:pt x="294077" y="46992"/>
                      </a:cubicBezTo>
                      <a:cubicBezTo>
                        <a:pt x="287182" y="46992"/>
                        <a:pt x="287183" y="47585"/>
                        <a:pt x="280289" y="47585"/>
                      </a:cubicBezTo>
                      <a:cubicBezTo>
                        <a:pt x="273395" y="47585"/>
                        <a:pt x="273394" y="47151"/>
                        <a:pt x="266498" y="47151"/>
                      </a:cubicBezTo>
                      <a:cubicBezTo>
                        <a:pt x="259603" y="47151"/>
                        <a:pt x="259603" y="47573"/>
                        <a:pt x="252709" y="47573"/>
                      </a:cubicBezTo>
                      <a:cubicBezTo>
                        <a:pt x="245811" y="47573"/>
                        <a:pt x="245811" y="48173"/>
                        <a:pt x="238915" y="48173"/>
                      </a:cubicBezTo>
                      <a:cubicBezTo>
                        <a:pt x="232019" y="48173"/>
                        <a:pt x="232020" y="46941"/>
                        <a:pt x="225126" y="46941"/>
                      </a:cubicBezTo>
                      <a:cubicBezTo>
                        <a:pt x="218228" y="46941"/>
                        <a:pt x="218228" y="47365"/>
                        <a:pt x="211332" y="47365"/>
                      </a:cubicBezTo>
                      <a:cubicBezTo>
                        <a:pt x="204433" y="47365"/>
                        <a:pt x="204433" y="47674"/>
                        <a:pt x="197535" y="47674"/>
                      </a:cubicBezTo>
                      <a:cubicBezTo>
                        <a:pt x="190638" y="47674"/>
                        <a:pt x="190639" y="48108"/>
                        <a:pt x="183741" y="48108"/>
                      </a:cubicBezTo>
                      <a:cubicBezTo>
                        <a:pt x="176844" y="48108"/>
                        <a:pt x="176845" y="47681"/>
                        <a:pt x="169947" y="47681"/>
                      </a:cubicBezTo>
                      <a:cubicBezTo>
                        <a:pt x="163050" y="47681"/>
                        <a:pt x="163050" y="47209"/>
                        <a:pt x="156151" y="47209"/>
                      </a:cubicBezTo>
                      <a:cubicBezTo>
                        <a:pt x="149259" y="47209"/>
                        <a:pt x="149259" y="47785"/>
                        <a:pt x="142368" y="47785"/>
                      </a:cubicBezTo>
                      <a:cubicBezTo>
                        <a:pt x="135473" y="47785"/>
                        <a:pt x="135473" y="47402"/>
                        <a:pt x="128577" y="47402"/>
                      </a:cubicBezTo>
                      <a:cubicBezTo>
                        <a:pt x="121680" y="47402"/>
                        <a:pt x="121680" y="47705"/>
                        <a:pt x="114782" y="47705"/>
                      </a:cubicBezTo>
                      <a:cubicBezTo>
                        <a:pt x="107883" y="47705"/>
                        <a:pt x="107883" y="48008"/>
                        <a:pt x="100985" y="48008"/>
                      </a:cubicBezTo>
                      <a:cubicBezTo>
                        <a:pt x="94087" y="48008"/>
                        <a:pt x="94087" y="47645"/>
                        <a:pt x="87189" y="47645"/>
                      </a:cubicBezTo>
                      <a:cubicBezTo>
                        <a:pt x="80290" y="47645"/>
                        <a:pt x="80289" y="47105"/>
                        <a:pt x="73389" y="47105"/>
                      </a:cubicBezTo>
                      <a:cubicBezTo>
                        <a:pt x="66492" y="47105"/>
                        <a:pt x="66492" y="47376"/>
                        <a:pt x="59596" y="47376"/>
                      </a:cubicBezTo>
                      <a:cubicBezTo>
                        <a:pt x="52694" y="47376"/>
                        <a:pt x="52694" y="47832"/>
                        <a:pt x="45791" y="47832"/>
                      </a:cubicBezTo>
                      <a:cubicBezTo>
                        <a:pt x="38884" y="47832"/>
                        <a:pt x="38884" y="47874"/>
                        <a:pt x="31977" y="47874"/>
                      </a:cubicBezTo>
                      <a:cubicBezTo>
                        <a:pt x="25070" y="47874"/>
                        <a:pt x="25070" y="46965"/>
                        <a:pt x="18163" y="46965"/>
                      </a:cubicBezTo>
                      <a:cubicBezTo>
                        <a:pt x="13623" y="47343"/>
                        <a:pt x="9066" y="46457"/>
                        <a:pt x="4999" y="44404"/>
                      </a:cubicBezTo>
                      <a:cubicBezTo>
                        <a:pt x="2011" y="42466"/>
                        <a:pt x="212" y="39144"/>
                        <a:pt x="222" y="35583"/>
                      </a:cubicBezTo>
                      <a:cubicBezTo>
                        <a:pt x="222" y="31756"/>
                        <a:pt x="0" y="31756"/>
                        <a:pt x="0" y="27929"/>
                      </a:cubicBezTo>
                      <a:cubicBezTo>
                        <a:pt x="0" y="24100"/>
                        <a:pt x="652" y="24100"/>
                        <a:pt x="652" y="20271"/>
                      </a:cubicBezTo>
                      <a:cubicBezTo>
                        <a:pt x="652" y="16442"/>
                        <a:pt x="611" y="16442"/>
                        <a:pt x="611" y="12613"/>
                      </a:cubicBezTo>
                      <a:cubicBezTo>
                        <a:pt x="619" y="9125"/>
                        <a:pt x="2435" y="5890"/>
                        <a:pt x="5409" y="4067"/>
                      </a:cubicBezTo>
                      <a:cubicBezTo>
                        <a:pt x="9183" y="1529"/>
                        <a:pt x="13615" y="145"/>
                        <a:pt x="18163" y="86"/>
                      </a:cubicBezTo>
                      <a:cubicBezTo>
                        <a:pt x="25059" y="86"/>
                        <a:pt x="25059" y="166"/>
                        <a:pt x="31954" y="166"/>
                      </a:cubicBezTo>
                      <a:cubicBezTo>
                        <a:pt x="38846" y="166"/>
                        <a:pt x="38846" y="905"/>
                        <a:pt x="45739" y="905"/>
                      </a:cubicBezTo>
                      <a:cubicBezTo>
                        <a:pt x="52634" y="905"/>
                        <a:pt x="52634" y="39"/>
                        <a:pt x="59530" y="39"/>
                      </a:cubicBezTo>
                      <a:cubicBezTo>
                        <a:pt x="66424" y="39"/>
                        <a:pt x="66424" y="223"/>
                        <a:pt x="73318" y="223"/>
                      </a:cubicBezTo>
                      <a:cubicBezTo>
                        <a:pt x="80211" y="223"/>
                        <a:pt x="80213" y="1198"/>
                        <a:pt x="87108" y="1198"/>
                      </a:cubicBezTo>
                      <a:cubicBezTo>
                        <a:pt x="94003" y="1198"/>
                        <a:pt x="94003" y="322"/>
                        <a:pt x="100898" y="322"/>
                      </a:cubicBezTo>
                      <a:cubicBezTo>
                        <a:pt x="107794" y="322"/>
                        <a:pt x="107794" y="582"/>
                        <a:pt x="114691" y="582"/>
                      </a:cubicBezTo>
                      <a:cubicBezTo>
                        <a:pt x="121588" y="582"/>
                        <a:pt x="121586" y="0"/>
                        <a:pt x="128481" y="0"/>
                      </a:cubicBezTo>
                      <a:cubicBezTo>
                        <a:pt x="135376" y="0"/>
                        <a:pt x="135378" y="1227"/>
                        <a:pt x="142275" y="1227"/>
                      </a:cubicBezTo>
                      <a:cubicBezTo>
                        <a:pt x="149173" y="1227"/>
                        <a:pt x="149173" y="599"/>
                        <a:pt x="156070" y="599"/>
                      </a:cubicBezTo>
                      <a:cubicBezTo>
                        <a:pt x="162968" y="599"/>
                        <a:pt x="162968" y="557"/>
                        <a:pt x="169864" y="557"/>
                      </a:cubicBezTo>
                      <a:cubicBezTo>
                        <a:pt x="176761" y="557"/>
                        <a:pt x="176762" y="321"/>
                        <a:pt x="183658" y="321"/>
                      </a:cubicBezTo>
                      <a:cubicBezTo>
                        <a:pt x="190557" y="321"/>
                        <a:pt x="190557" y="199"/>
                        <a:pt x="197455" y="199"/>
                      </a:cubicBezTo>
                      <a:cubicBezTo>
                        <a:pt x="204346" y="199"/>
                        <a:pt x="204346" y="934"/>
                        <a:pt x="211238" y="934"/>
                      </a:cubicBezTo>
                      <a:cubicBezTo>
                        <a:pt x="218133" y="934"/>
                        <a:pt x="218133" y="66"/>
                        <a:pt x="225028" y="66"/>
                      </a:cubicBezTo>
                      <a:cubicBezTo>
                        <a:pt x="231927" y="66"/>
                        <a:pt x="231927" y="25"/>
                        <a:pt x="238825" y="25"/>
                      </a:cubicBezTo>
                      <a:cubicBezTo>
                        <a:pt x="245722" y="25"/>
                        <a:pt x="245722" y="1270"/>
                        <a:pt x="252621" y="1270"/>
                      </a:cubicBezTo>
                      <a:cubicBezTo>
                        <a:pt x="259520" y="1270"/>
                        <a:pt x="259519" y="178"/>
                        <a:pt x="266418" y="178"/>
                      </a:cubicBezTo>
                      <a:cubicBezTo>
                        <a:pt x="273316" y="178"/>
                        <a:pt x="273318" y="251"/>
                        <a:pt x="280218" y="251"/>
                      </a:cubicBezTo>
                      <a:cubicBezTo>
                        <a:pt x="287114" y="251"/>
                        <a:pt x="287114" y="224"/>
                        <a:pt x="294010" y="224"/>
                      </a:cubicBezTo>
                      <a:cubicBezTo>
                        <a:pt x="300913" y="224"/>
                        <a:pt x="300913" y="402"/>
                        <a:pt x="307815" y="402"/>
                      </a:cubicBezTo>
                      <a:cubicBezTo>
                        <a:pt x="314722" y="402"/>
                        <a:pt x="314722" y="85"/>
                        <a:pt x="321628" y="85"/>
                      </a:cubicBezTo>
                      <a:cubicBezTo>
                        <a:pt x="328534" y="85"/>
                        <a:pt x="328536" y="29"/>
                        <a:pt x="335443" y="29"/>
                      </a:cubicBezTo>
                      <a:cubicBezTo>
                        <a:pt x="339925" y="169"/>
                        <a:pt x="344262" y="1645"/>
                        <a:pt x="347901" y="4266"/>
                      </a:cubicBezTo>
                      <a:cubicBezTo>
                        <a:pt x="350858" y="6008"/>
                        <a:pt x="352678" y="9181"/>
                        <a:pt x="352689" y="12614"/>
                      </a:cubicBezTo>
                      <a:cubicBezTo>
                        <a:pt x="352689" y="16440"/>
                        <a:pt x="353468" y="16440"/>
                        <a:pt x="353468" y="20266"/>
                      </a:cubicBezTo>
                      <a:cubicBezTo>
                        <a:pt x="353468" y="24096"/>
                        <a:pt x="353325" y="24096"/>
                        <a:pt x="353325" y="27925"/>
                      </a:cubicBezTo>
                      <a:cubicBezTo>
                        <a:pt x="353325" y="31753"/>
                        <a:pt x="353576" y="31753"/>
                        <a:pt x="353576" y="35582"/>
                      </a:cubicBezTo>
                      <a:cubicBezTo>
                        <a:pt x="353052" y="39116"/>
                        <a:pt x="350827" y="42166"/>
                        <a:pt x="347623" y="43744"/>
                      </a:cubicBezTo>
                      <a:cubicBezTo>
                        <a:pt x="344082" y="46340"/>
                        <a:pt x="339832" y="47793"/>
                        <a:pt x="335443" y="47909"/>
                      </a:cubicBezTo>
                      <a:close/>
                    </a:path>
                  </a:pathLst>
                </a:custGeom>
                <a:solidFill>
                  <a:srgbClr val="F8D49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" name="Google Shape;178;p22"/>
                <p:cNvSpPr/>
                <p:nvPr/>
              </p:nvSpPr>
              <p:spPr>
                <a:xfrm>
                  <a:off x="3573481" y="4038097"/>
                  <a:ext cx="945543" cy="4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543" h="4019" extrusionOk="0">
                      <a:moveTo>
                        <a:pt x="0" y="1688"/>
                      </a:moveTo>
                      <a:cubicBezTo>
                        <a:pt x="0" y="1688"/>
                        <a:pt x="40371" y="624"/>
                        <a:pt x="72245" y="1688"/>
                      </a:cubicBezTo>
                      <a:cubicBezTo>
                        <a:pt x="104118" y="2751"/>
                        <a:pt x="179902" y="624"/>
                        <a:pt x="212128" y="1688"/>
                      </a:cubicBezTo>
                      <a:cubicBezTo>
                        <a:pt x="238073" y="3196"/>
                        <a:pt x="264082" y="3299"/>
                        <a:pt x="290038" y="1994"/>
                      </a:cubicBezTo>
                      <a:cubicBezTo>
                        <a:pt x="353782" y="624"/>
                        <a:pt x="433322" y="4992"/>
                        <a:pt x="479607" y="1214"/>
                      </a:cubicBezTo>
                      <a:cubicBezTo>
                        <a:pt x="525892" y="-2563"/>
                        <a:pt x="622572" y="3930"/>
                        <a:pt x="667193" y="1214"/>
                      </a:cubicBezTo>
                      <a:cubicBezTo>
                        <a:pt x="711814" y="-1501"/>
                        <a:pt x="917921" y="7088"/>
                        <a:pt x="945544" y="279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9" name="Google Shape;179;p22"/>
              <p:cNvGrpSpPr/>
              <p:nvPr/>
            </p:nvGrpSpPr>
            <p:grpSpPr>
              <a:xfrm>
                <a:off x="4706398" y="4473392"/>
                <a:ext cx="1325424" cy="876342"/>
                <a:chOff x="4706398" y="4473392"/>
                <a:chExt cx="1325424" cy="876342"/>
              </a:xfrm>
            </p:grpSpPr>
            <p:sp>
              <p:nvSpPr>
                <p:cNvPr id="180" name="Google Shape;180;p22"/>
                <p:cNvSpPr/>
                <p:nvPr/>
              </p:nvSpPr>
              <p:spPr>
                <a:xfrm>
                  <a:off x="4727045" y="4473392"/>
                  <a:ext cx="1271934" cy="68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934" h="688880" extrusionOk="0">
                      <a:moveTo>
                        <a:pt x="0" y="676579"/>
                      </a:moveTo>
                      <a:cubicBezTo>
                        <a:pt x="4554" y="642026"/>
                        <a:pt x="11359" y="607807"/>
                        <a:pt x="20372" y="574141"/>
                      </a:cubicBezTo>
                      <a:cubicBezTo>
                        <a:pt x="31082" y="542269"/>
                        <a:pt x="52329" y="484898"/>
                        <a:pt x="62954" y="450901"/>
                      </a:cubicBezTo>
                      <a:cubicBezTo>
                        <a:pt x="73578" y="416904"/>
                        <a:pt x="72974" y="365917"/>
                        <a:pt x="104085" y="378662"/>
                      </a:cubicBezTo>
                      <a:cubicBezTo>
                        <a:pt x="135197" y="391407"/>
                        <a:pt x="135197" y="465775"/>
                        <a:pt x="137322" y="474274"/>
                      </a:cubicBezTo>
                      <a:cubicBezTo>
                        <a:pt x="139447" y="482774"/>
                        <a:pt x="194407" y="529520"/>
                        <a:pt x="195611" y="544394"/>
                      </a:cubicBezTo>
                      <a:cubicBezTo>
                        <a:pt x="198779" y="561071"/>
                        <a:pt x="203449" y="577428"/>
                        <a:pt x="209566" y="593264"/>
                      </a:cubicBezTo>
                      <a:cubicBezTo>
                        <a:pt x="209566" y="593264"/>
                        <a:pt x="212559" y="459085"/>
                        <a:pt x="239679" y="423279"/>
                      </a:cubicBezTo>
                      <a:cubicBezTo>
                        <a:pt x="266799" y="387474"/>
                        <a:pt x="230834" y="325537"/>
                        <a:pt x="262697" y="287291"/>
                      </a:cubicBezTo>
                      <a:cubicBezTo>
                        <a:pt x="294559" y="249045"/>
                        <a:pt x="314775" y="76871"/>
                        <a:pt x="362037" y="91776"/>
                      </a:cubicBezTo>
                      <a:cubicBezTo>
                        <a:pt x="409299" y="106681"/>
                        <a:pt x="410249" y="242669"/>
                        <a:pt x="410249" y="242669"/>
                      </a:cubicBezTo>
                      <a:cubicBezTo>
                        <a:pt x="410249" y="242669"/>
                        <a:pt x="447545" y="287298"/>
                        <a:pt x="447545" y="378662"/>
                      </a:cubicBezTo>
                      <a:cubicBezTo>
                        <a:pt x="447545" y="470026"/>
                        <a:pt x="545286" y="467900"/>
                        <a:pt x="562286" y="567766"/>
                      </a:cubicBezTo>
                      <a:cubicBezTo>
                        <a:pt x="562286" y="567766"/>
                        <a:pt x="594159" y="416408"/>
                        <a:pt x="661090" y="383722"/>
                      </a:cubicBezTo>
                      <a:cubicBezTo>
                        <a:pt x="728021" y="351036"/>
                        <a:pt x="687742" y="219110"/>
                        <a:pt x="763127" y="200080"/>
                      </a:cubicBezTo>
                      <a:cubicBezTo>
                        <a:pt x="763127" y="200080"/>
                        <a:pt x="764144" y="107783"/>
                        <a:pt x="836387" y="76934"/>
                      </a:cubicBezTo>
                      <a:cubicBezTo>
                        <a:pt x="836387" y="76934"/>
                        <a:pt x="816651" y="-16535"/>
                        <a:pt x="896637" y="2577"/>
                      </a:cubicBezTo>
                      <a:cubicBezTo>
                        <a:pt x="976623" y="21689"/>
                        <a:pt x="991498" y="261330"/>
                        <a:pt x="991498" y="261330"/>
                      </a:cubicBezTo>
                      <a:cubicBezTo>
                        <a:pt x="991498" y="261330"/>
                        <a:pt x="1053118" y="287298"/>
                        <a:pt x="1063742" y="378662"/>
                      </a:cubicBezTo>
                      <a:cubicBezTo>
                        <a:pt x="1074365" y="470026"/>
                        <a:pt x="1114242" y="516771"/>
                        <a:pt x="1111303" y="552892"/>
                      </a:cubicBezTo>
                      <a:cubicBezTo>
                        <a:pt x="1111303" y="552892"/>
                        <a:pt x="1112613" y="438152"/>
                        <a:pt x="1140236" y="412655"/>
                      </a:cubicBezTo>
                      <a:cubicBezTo>
                        <a:pt x="1167858" y="387157"/>
                        <a:pt x="1143540" y="225671"/>
                        <a:pt x="1189696" y="229921"/>
                      </a:cubicBezTo>
                      <a:cubicBezTo>
                        <a:pt x="1235851" y="234170"/>
                        <a:pt x="1240102" y="406280"/>
                        <a:pt x="1240102" y="406280"/>
                      </a:cubicBezTo>
                      <a:cubicBezTo>
                        <a:pt x="1240102" y="406280"/>
                        <a:pt x="1285114" y="584403"/>
                        <a:pt x="1268089" y="68888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1" name="Google Shape;181;p22"/>
                <p:cNvGrpSpPr/>
                <p:nvPr/>
              </p:nvGrpSpPr>
              <p:grpSpPr>
                <a:xfrm>
                  <a:off x="4706398" y="5122542"/>
                  <a:ext cx="1325424" cy="227192"/>
                  <a:chOff x="4706398" y="5122542"/>
                  <a:chExt cx="1325424" cy="227192"/>
                </a:xfrm>
              </p:grpSpPr>
              <p:sp>
                <p:nvSpPr>
                  <p:cNvPr id="182" name="Google Shape;182;p22"/>
                  <p:cNvSpPr/>
                  <p:nvPr/>
                </p:nvSpPr>
                <p:spPr>
                  <a:xfrm>
                    <a:off x="4706398" y="5122542"/>
                    <a:ext cx="1325424" cy="2271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424" h="227192" extrusionOk="0">
                        <a:moveTo>
                          <a:pt x="0" y="0"/>
                        </a:moveTo>
                        <a:lnTo>
                          <a:pt x="1325424" y="0"/>
                        </a:lnTo>
                        <a:lnTo>
                          <a:pt x="1325424" y="0"/>
                        </a:lnTo>
                        <a:lnTo>
                          <a:pt x="1325424" y="189730"/>
                        </a:lnTo>
                        <a:cubicBezTo>
                          <a:pt x="1325424" y="210420"/>
                          <a:pt x="1308652" y="227192"/>
                          <a:pt x="1287962" y="227192"/>
                        </a:cubicBezTo>
                        <a:lnTo>
                          <a:pt x="37462" y="227192"/>
                        </a:lnTo>
                        <a:cubicBezTo>
                          <a:pt x="16772" y="227192"/>
                          <a:pt x="0" y="210420"/>
                          <a:pt x="0" y="189730"/>
                        </a:cubicBez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" name="Google Shape;183;p22"/>
                  <p:cNvSpPr/>
                  <p:nvPr/>
                </p:nvSpPr>
                <p:spPr>
                  <a:xfrm>
                    <a:off x="4706398" y="5122542"/>
                    <a:ext cx="1325424" cy="967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424" h="96788" extrusionOk="0">
                        <a:moveTo>
                          <a:pt x="0" y="24230"/>
                        </a:moveTo>
                        <a:cubicBezTo>
                          <a:pt x="139347" y="44896"/>
                          <a:pt x="280450" y="51173"/>
                          <a:pt x="421082" y="42963"/>
                        </a:cubicBezTo>
                        <a:cubicBezTo>
                          <a:pt x="678418" y="29899"/>
                          <a:pt x="882400" y="68146"/>
                          <a:pt x="975892" y="66021"/>
                        </a:cubicBezTo>
                        <a:cubicBezTo>
                          <a:pt x="1050927" y="64316"/>
                          <a:pt x="1228534" y="93199"/>
                          <a:pt x="1325424" y="96789"/>
                        </a:cubicBezTo>
                        <a:lnTo>
                          <a:pt x="132542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91919">
                      <a:alpha val="201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84" name="Google Shape;184;p22"/>
              <p:cNvGrpSpPr/>
              <p:nvPr/>
            </p:nvGrpSpPr>
            <p:grpSpPr>
              <a:xfrm>
                <a:off x="4015523" y="3789489"/>
                <a:ext cx="363168" cy="204951"/>
                <a:chOff x="4015523" y="3789489"/>
                <a:chExt cx="363168" cy="204951"/>
              </a:xfrm>
            </p:grpSpPr>
            <p:sp>
              <p:nvSpPr>
                <p:cNvPr id="185" name="Google Shape;185;p22"/>
                <p:cNvSpPr/>
                <p:nvPr/>
              </p:nvSpPr>
              <p:spPr>
                <a:xfrm>
                  <a:off x="4015523" y="3789489"/>
                  <a:ext cx="363168" cy="2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68" h="204951" extrusionOk="0">
                      <a:moveTo>
                        <a:pt x="347355" y="204952"/>
                      </a:moveTo>
                      <a:lnTo>
                        <a:pt x="46250" y="204952"/>
                      </a:lnTo>
                      <a:cubicBezTo>
                        <a:pt x="38573" y="204952"/>
                        <a:pt x="32006" y="199437"/>
                        <a:pt x="30678" y="191876"/>
                      </a:cubicBezTo>
                      <a:lnTo>
                        <a:pt x="241" y="18545"/>
                      </a:lnTo>
                      <a:cubicBezTo>
                        <a:pt x="-1269" y="9945"/>
                        <a:pt x="4478" y="1749"/>
                        <a:pt x="13078" y="239"/>
                      </a:cubicBezTo>
                      <a:cubicBezTo>
                        <a:pt x="13981" y="80"/>
                        <a:pt x="14896" y="0"/>
                        <a:pt x="15813" y="0"/>
                      </a:cubicBezTo>
                      <a:lnTo>
                        <a:pt x="316919" y="0"/>
                      </a:lnTo>
                      <a:cubicBezTo>
                        <a:pt x="324595" y="0"/>
                        <a:pt x="331162" y="5515"/>
                        <a:pt x="332490" y="13076"/>
                      </a:cubicBezTo>
                      <a:lnTo>
                        <a:pt x="362927" y="186406"/>
                      </a:lnTo>
                      <a:cubicBezTo>
                        <a:pt x="364437" y="195007"/>
                        <a:pt x="358690" y="203203"/>
                        <a:pt x="350089" y="204713"/>
                      </a:cubicBezTo>
                      <a:cubicBezTo>
                        <a:pt x="349187" y="204872"/>
                        <a:pt x="348272" y="204951"/>
                        <a:pt x="347355" y="20495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186;p22"/>
                <p:cNvSpPr/>
                <p:nvPr/>
              </p:nvSpPr>
              <p:spPr>
                <a:xfrm>
                  <a:off x="4036332" y="3808877"/>
                  <a:ext cx="321550" cy="1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550" h="166175" extrusionOk="0">
                      <a:moveTo>
                        <a:pt x="308951" y="166176"/>
                      </a:moveTo>
                      <a:lnTo>
                        <a:pt x="37356" y="166176"/>
                      </a:lnTo>
                      <a:cubicBezTo>
                        <a:pt x="31239" y="166176"/>
                        <a:pt x="26006" y="161782"/>
                        <a:pt x="24949" y="155757"/>
                      </a:cubicBezTo>
                      <a:lnTo>
                        <a:pt x="192" y="14777"/>
                      </a:lnTo>
                      <a:cubicBezTo>
                        <a:pt x="-1012" y="7924"/>
                        <a:pt x="3568" y="1394"/>
                        <a:pt x="10420" y="190"/>
                      </a:cubicBezTo>
                      <a:cubicBezTo>
                        <a:pt x="11140" y="64"/>
                        <a:pt x="11869" y="0"/>
                        <a:pt x="12600" y="0"/>
                      </a:cubicBezTo>
                      <a:lnTo>
                        <a:pt x="284195" y="0"/>
                      </a:lnTo>
                      <a:cubicBezTo>
                        <a:pt x="290311" y="0"/>
                        <a:pt x="295544" y="4394"/>
                        <a:pt x="296602" y="10419"/>
                      </a:cubicBezTo>
                      <a:lnTo>
                        <a:pt x="321359" y="151399"/>
                      </a:lnTo>
                      <a:cubicBezTo>
                        <a:pt x="322562" y="158251"/>
                        <a:pt x="317983" y="164782"/>
                        <a:pt x="311131" y="165986"/>
                      </a:cubicBezTo>
                      <a:cubicBezTo>
                        <a:pt x="310411" y="166112"/>
                        <a:pt x="309682" y="166176"/>
                        <a:pt x="308951" y="16617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187;p22"/>
                <p:cNvSpPr/>
                <p:nvPr/>
              </p:nvSpPr>
              <p:spPr>
                <a:xfrm>
                  <a:off x="4123962" y="3822590"/>
                  <a:ext cx="103793" cy="138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93" h="138754" extrusionOk="0">
                      <a:moveTo>
                        <a:pt x="103793" y="138754"/>
                      </a:moveTo>
                      <a:lnTo>
                        <a:pt x="25023" y="138754"/>
                      </a:lnTo>
                      <a:lnTo>
                        <a:pt x="0" y="0"/>
                      </a:lnTo>
                      <a:lnTo>
                        <a:pt x="78770" y="0"/>
                      </a:lnTo>
                      <a:lnTo>
                        <a:pt x="103793" y="138754"/>
                      </a:ln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188;p22"/>
                <p:cNvSpPr/>
                <p:nvPr/>
              </p:nvSpPr>
              <p:spPr>
                <a:xfrm>
                  <a:off x="4046258" y="3822590"/>
                  <a:ext cx="77704" cy="39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04" h="39582" extrusionOk="0">
                      <a:moveTo>
                        <a:pt x="77704" y="39582"/>
                      </a:moveTo>
                      <a:lnTo>
                        <a:pt x="8082" y="39582"/>
                      </a:lnTo>
                      <a:lnTo>
                        <a:pt x="0" y="0"/>
                      </a:lnTo>
                      <a:lnTo>
                        <a:pt x="69623" y="0"/>
                      </a:lnTo>
                      <a:lnTo>
                        <a:pt x="77704" y="39582"/>
                      </a:ln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189;p22"/>
                <p:cNvSpPr/>
                <p:nvPr/>
              </p:nvSpPr>
              <p:spPr>
                <a:xfrm>
                  <a:off x="4056028" y="3874672"/>
                  <a:ext cx="77716" cy="39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16" h="39582" extrusionOk="0">
                      <a:moveTo>
                        <a:pt x="77716" y="39582"/>
                      </a:moveTo>
                      <a:lnTo>
                        <a:pt x="8094" y="39582"/>
                      </a:lnTo>
                      <a:lnTo>
                        <a:pt x="0" y="0"/>
                      </a:lnTo>
                      <a:lnTo>
                        <a:pt x="69635" y="0"/>
                      </a:lnTo>
                      <a:lnTo>
                        <a:pt x="77716" y="39582"/>
                      </a:ln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0" name="Google Shape;190;p22"/>
              <p:cNvGrpSpPr/>
              <p:nvPr/>
            </p:nvGrpSpPr>
            <p:grpSpPr>
              <a:xfrm>
                <a:off x="4160932" y="3334087"/>
                <a:ext cx="1585566" cy="2212713"/>
                <a:chOff x="4160932" y="3334087"/>
                <a:chExt cx="1585566" cy="2212713"/>
              </a:xfrm>
            </p:grpSpPr>
            <p:sp>
              <p:nvSpPr>
                <p:cNvPr id="191" name="Google Shape;191;p22"/>
                <p:cNvSpPr/>
                <p:nvPr/>
              </p:nvSpPr>
              <p:spPr>
                <a:xfrm>
                  <a:off x="4897293" y="5447555"/>
                  <a:ext cx="168146" cy="99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46" h="99245" extrusionOk="0">
                      <a:moveTo>
                        <a:pt x="157343" y="0"/>
                      </a:moveTo>
                      <a:cubicBezTo>
                        <a:pt x="165957" y="26181"/>
                        <a:pt x="169472" y="53769"/>
                        <a:pt x="167701" y="81273"/>
                      </a:cubicBezTo>
                      <a:cubicBezTo>
                        <a:pt x="146319" y="88314"/>
                        <a:pt x="124059" y="92337"/>
                        <a:pt x="101566" y="93226"/>
                      </a:cubicBezTo>
                      <a:cubicBezTo>
                        <a:pt x="70490" y="93226"/>
                        <a:pt x="7542" y="106771"/>
                        <a:pt x="372" y="93226"/>
                      </a:cubicBezTo>
                      <a:cubicBezTo>
                        <a:pt x="-6799" y="79681"/>
                        <a:pt x="92004" y="35855"/>
                        <a:pt x="101566" y="31075"/>
                      </a:cubicBezTo>
                      <a:cubicBezTo>
                        <a:pt x="111127" y="26294"/>
                        <a:pt x="114315" y="9213"/>
                        <a:pt x="114315" y="921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192;p22"/>
                <p:cNvSpPr/>
                <p:nvPr/>
              </p:nvSpPr>
              <p:spPr>
                <a:xfrm>
                  <a:off x="5508733" y="5391484"/>
                  <a:ext cx="156786" cy="138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86" h="138717" extrusionOk="0">
                      <a:moveTo>
                        <a:pt x="122200" y="0"/>
                      </a:moveTo>
                      <a:cubicBezTo>
                        <a:pt x="138368" y="22321"/>
                        <a:pt x="150108" y="47534"/>
                        <a:pt x="156786" y="74274"/>
                      </a:cubicBezTo>
                      <a:cubicBezTo>
                        <a:pt x="138558" y="87483"/>
                        <a:pt x="118576" y="98086"/>
                        <a:pt x="97419" y="105773"/>
                      </a:cubicBezTo>
                      <a:cubicBezTo>
                        <a:pt x="67815" y="115225"/>
                        <a:pt x="11969" y="147273"/>
                        <a:pt x="1018" y="136550"/>
                      </a:cubicBezTo>
                      <a:cubicBezTo>
                        <a:pt x="-9932" y="125827"/>
                        <a:pt x="70861" y="54029"/>
                        <a:pt x="78517" y="46566"/>
                      </a:cubicBezTo>
                      <a:cubicBezTo>
                        <a:pt x="86172" y="39103"/>
                        <a:pt x="84013" y="21864"/>
                        <a:pt x="84013" y="2186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193;p22"/>
                <p:cNvSpPr/>
                <p:nvPr/>
              </p:nvSpPr>
              <p:spPr>
                <a:xfrm>
                  <a:off x="4971768" y="4145574"/>
                  <a:ext cx="677816" cy="132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816" h="1321634" extrusionOk="0">
                      <a:moveTo>
                        <a:pt x="274101" y="270039"/>
                      </a:moveTo>
                      <a:cubicBezTo>
                        <a:pt x="274101" y="270039"/>
                        <a:pt x="243248" y="615271"/>
                        <a:pt x="232114" y="702850"/>
                      </a:cubicBezTo>
                      <a:cubicBezTo>
                        <a:pt x="220981" y="790430"/>
                        <a:pt x="182734" y="1026559"/>
                        <a:pt x="169986" y="1090167"/>
                      </a:cubicBezTo>
                      <a:cubicBezTo>
                        <a:pt x="157237" y="1153776"/>
                        <a:pt x="114740" y="1311195"/>
                        <a:pt x="114740" y="1311195"/>
                      </a:cubicBezTo>
                      <a:lnTo>
                        <a:pt x="0" y="1321635"/>
                      </a:lnTo>
                      <a:cubicBezTo>
                        <a:pt x="0" y="1321635"/>
                        <a:pt x="28655" y="973165"/>
                        <a:pt x="31326" y="886048"/>
                      </a:cubicBezTo>
                      <a:cubicBezTo>
                        <a:pt x="33997" y="798930"/>
                        <a:pt x="36122" y="454710"/>
                        <a:pt x="42497" y="382467"/>
                      </a:cubicBezTo>
                      <a:cubicBezTo>
                        <a:pt x="48871" y="310223"/>
                        <a:pt x="67728" y="67994"/>
                        <a:pt x="67728" y="67994"/>
                      </a:cubicBezTo>
                      <a:lnTo>
                        <a:pt x="257103" y="0"/>
                      </a:lnTo>
                      <a:lnTo>
                        <a:pt x="469584" y="19753"/>
                      </a:lnTo>
                      <a:cubicBezTo>
                        <a:pt x="469584" y="19753"/>
                        <a:pt x="543953" y="267727"/>
                        <a:pt x="567326" y="429213"/>
                      </a:cubicBezTo>
                      <a:cubicBezTo>
                        <a:pt x="590700" y="590699"/>
                        <a:pt x="605573" y="737311"/>
                        <a:pt x="605573" y="737311"/>
                      </a:cubicBezTo>
                      <a:cubicBezTo>
                        <a:pt x="605573" y="737311"/>
                        <a:pt x="673567" y="1168649"/>
                        <a:pt x="677816" y="1249392"/>
                      </a:cubicBezTo>
                      <a:lnTo>
                        <a:pt x="584324" y="1283389"/>
                      </a:lnTo>
                      <a:cubicBezTo>
                        <a:pt x="584324" y="1283389"/>
                        <a:pt x="452586" y="930669"/>
                        <a:pt x="418589" y="798930"/>
                      </a:cubicBezTo>
                      <a:cubicBezTo>
                        <a:pt x="384592" y="667193"/>
                        <a:pt x="274101" y="270039"/>
                        <a:pt x="274101" y="27003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194;p22"/>
                <p:cNvSpPr/>
                <p:nvPr/>
              </p:nvSpPr>
              <p:spPr>
                <a:xfrm>
                  <a:off x="5021768" y="4145574"/>
                  <a:ext cx="503959" cy="35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959" h="353724" extrusionOk="0">
                      <a:moveTo>
                        <a:pt x="503960" y="352763"/>
                      </a:moveTo>
                      <a:cubicBezTo>
                        <a:pt x="473520" y="199634"/>
                        <a:pt x="419584" y="19753"/>
                        <a:pt x="419584" y="19753"/>
                      </a:cubicBezTo>
                      <a:lnTo>
                        <a:pt x="207103" y="0"/>
                      </a:lnTo>
                      <a:lnTo>
                        <a:pt x="17728" y="67994"/>
                      </a:lnTo>
                      <a:cubicBezTo>
                        <a:pt x="17728" y="67994"/>
                        <a:pt x="7871" y="194609"/>
                        <a:pt x="0" y="292063"/>
                      </a:cubicBezTo>
                      <a:cubicBezTo>
                        <a:pt x="24983" y="308562"/>
                        <a:pt x="53265" y="319413"/>
                        <a:pt x="82873" y="323859"/>
                      </a:cubicBezTo>
                      <a:cubicBezTo>
                        <a:pt x="148097" y="335041"/>
                        <a:pt x="160084" y="339502"/>
                        <a:pt x="217055" y="347861"/>
                      </a:cubicBezTo>
                      <a:cubicBezTo>
                        <a:pt x="221282" y="301571"/>
                        <a:pt x="224101" y="270039"/>
                        <a:pt x="224101" y="270039"/>
                      </a:cubicBezTo>
                      <a:cubicBezTo>
                        <a:pt x="224101" y="270039"/>
                        <a:pt x="233124" y="302473"/>
                        <a:pt x="246782" y="351790"/>
                      </a:cubicBezTo>
                      <a:cubicBezTo>
                        <a:pt x="313273" y="358074"/>
                        <a:pt x="439490" y="346485"/>
                        <a:pt x="503960" y="352763"/>
                      </a:cubicBez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195;p22"/>
                <p:cNvSpPr/>
                <p:nvPr/>
              </p:nvSpPr>
              <p:spPr>
                <a:xfrm>
                  <a:off x="5058520" y="4470671"/>
                  <a:ext cx="144852" cy="990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52" h="990171" extrusionOk="0">
                      <a:moveTo>
                        <a:pt x="144852" y="0"/>
                      </a:moveTo>
                      <a:cubicBezTo>
                        <a:pt x="144852" y="0"/>
                        <a:pt x="132103" y="142362"/>
                        <a:pt x="115105" y="218855"/>
                      </a:cubicBezTo>
                      <a:cubicBezTo>
                        <a:pt x="98107" y="295349"/>
                        <a:pt x="93857" y="478083"/>
                        <a:pt x="78983" y="541828"/>
                      </a:cubicBezTo>
                      <a:cubicBezTo>
                        <a:pt x="64109" y="605573"/>
                        <a:pt x="19123" y="930145"/>
                        <a:pt x="0" y="99017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196;p22"/>
                <p:cNvSpPr/>
                <p:nvPr/>
              </p:nvSpPr>
              <p:spPr>
                <a:xfrm>
                  <a:off x="5468975" y="4470671"/>
                  <a:ext cx="159360" cy="935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60" h="935309" extrusionOk="0">
                      <a:moveTo>
                        <a:pt x="0" y="0"/>
                      </a:moveTo>
                      <a:cubicBezTo>
                        <a:pt x="0" y="0"/>
                        <a:pt x="45168" y="238340"/>
                        <a:pt x="56753" y="390965"/>
                      </a:cubicBezTo>
                      <a:cubicBezTo>
                        <a:pt x="59495" y="427087"/>
                        <a:pt x="142363" y="776339"/>
                        <a:pt x="159361" y="935309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22"/>
                <p:cNvSpPr/>
                <p:nvPr/>
              </p:nvSpPr>
              <p:spPr>
                <a:xfrm>
                  <a:off x="4160932" y="3823088"/>
                  <a:ext cx="189857" cy="51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57" h="51587" extrusionOk="0">
                      <a:moveTo>
                        <a:pt x="173858" y="6775"/>
                      </a:moveTo>
                      <a:cubicBezTo>
                        <a:pt x="156398" y="8749"/>
                        <a:pt x="138765" y="8629"/>
                        <a:pt x="121333" y="6420"/>
                      </a:cubicBezTo>
                      <a:cubicBezTo>
                        <a:pt x="103136" y="764"/>
                        <a:pt x="83989" y="-1184"/>
                        <a:pt x="65026" y="692"/>
                      </a:cubicBezTo>
                      <a:cubicBezTo>
                        <a:pt x="41121" y="3348"/>
                        <a:pt x="-3500" y="16512"/>
                        <a:pt x="219" y="21293"/>
                      </a:cubicBezTo>
                      <a:cubicBezTo>
                        <a:pt x="3937" y="26073"/>
                        <a:pt x="32090" y="23418"/>
                        <a:pt x="32090" y="23418"/>
                      </a:cubicBezTo>
                      <a:cubicBezTo>
                        <a:pt x="35334" y="31136"/>
                        <a:pt x="42394" y="36582"/>
                        <a:pt x="50683" y="37760"/>
                      </a:cubicBezTo>
                      <a:cubicBezTo>
                        <a:pt x="63963" y="38824"/>
                        <a:pt x="71688" y="52102"/>
                        <a:pt x="86949" y="51572"/>
                      </a:cubicBezTo>
                      <a:cubicBezTo>
                        <a:pt x="99658" y="49323"/>
                        <a:pt x="111636" y="44038"/>
                        <a:pt x="121864" y="36166"/>
                      </a:cubicBezTo>
                      <a:lnTo>
                        <a:pt x="189858" y="4626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198;p22"/>
                <p:cNvSpPr/>
                <p:nvPr/>
              </p:nvSpPr>
              <p:spPr>
                <a:xfrm>
                  <a:off x="4324313" y="3660142"/>
                  <a:ext cx="630986" cy="300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986" h="300629" extrusionOk="0">
                      <a:moveTo>
                        <a:pt x="536963" y="0"/>
                      </a:moveTo>
                      <a:cubicBezTo>
                        <a:pt x="507997" y="12994"/>
                        <a:pt x="483037" y="33506"/>
                        <a:pt x="464677" y="59406"/>
                      </a:cubicBezTo>
                      <a:lnTo>
                        <a:pt x="301109" y="148735"/>
                      </a:lnTo>
                      <a:lnTo>
                        <a:pt x="448" y="161397"/>
                      </a:lnTo>
                      <a:cubicBezTo>
                        <a:pt x="448" y="161397"/>
                        <a:pt x="-2739" y="172635"/>
                        <a:pt x="7885" y="231822"/>
                      </a:cubicBezTo>
                      <a:cubicBezTo>
                        <a:pt x="7885" y="231822"/>
                        <a:pt x="160084" y="280166"/>
                        <a:pt x="251845" y="293025"/>
                      </a:cubicBezTo>
                      <a:cubicBezTo>
                        <a:pt x="343605" y="305884"/>
                        <a:pt x="405185" y="302697"/>
                        <a:pt x="465231" y="281449"/>
                      </a:cubicBezTo>
                      <a:cubicBezTo>
                        <a:pt x="525278" y="260200"/>
                        <a:pt x="587960" y="231822"/>
                        <a:pt x="587960" y="231822"/>
                      </a:cubicBezTo>
                      <a:lnTo>
                        <a:pt x="630987" y="21770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199;p22"/>
                <p:cNvSpPr/>
                <p:nvPr/>
              </p:nvSpPr>
              <p:spPr>
                <a:xfrm>
                  <a:off x="4648062" y="3703982"/>
                  <a:ext cx="307238" cy="256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238" h="256965" extrusionOk="0">
                      <a:moveTo>
                        <a:pt x="264211" y="187983"/>
                      </a:moveTo>
                      <a:lnTo>
                        <a:pt x="307238" y="173865"/>
                      </a:lnTo>
                      <a:lnTo>
                        <a:pt x="234408" y="5232"/>
                      </a:lnTo>
                      <a:lnTo>
                        <a:pt x="218131" y="0"/>
                      </a:lnTo>
                      <a:cubicBezTo>
                        <a:pt x="214320" y="29820"/>
                        <a:pt x="212677" y="59877"/>
                        <a:pt x="213215" y="89935"/>
                      </a:cubicBezTo>
                      <a:cubicBezTo>
                        <a:pt x="214278" y="137743"/>
                        <a:pt x="185594" y="164916"/>
                        <a:pt x="167532" y="187983"/>
                      </a:cubicBezTo>
                      <a:cubicBezTo>
                        <a:pt x="151023" y="209068"/>
                        <a:pt x="36297" y="224489"/>
                        <a:pt x="0" y="256077"/>
                      </a:cubicBezTo>
                      <a:cubicBezTo>
                        <a:pt x="47922" y="259455"/>
                        <a:pt x="96034" y="253175"/>
                        <a:pt x="141483" y="237609"/>
                      </a:cubicBezTo>
                      <a:cubicBezTo>
                        <a:pt x="201529" y="216360"/>
                        <a:pt x="264211" y="187983"/>
                        <a:pt x="264211" y="187983"/>
                      </a:cubicBez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200;p22"/>
                <p:cNvSpPr/>
                <p:nvPr/>
              </p:nvSpPr>
              <p:spPr>
                <a:xfrm>
                  <a:off x="4933717" y="3354667"/>
                  <a:ext cx="217597" cy="285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97" h="285467" extrusionOk="0">
                      <a:moveTo>
                        <a:pt x="21583" y="19068"/>
                      </a:moveTo>
                      <a:cubicBezTo>
                        <a:pt x="13615" y="46159"/>
                        <a:pt x="16271" y="76969"/>
                        <a:pt x="5115" y="90249"/>
                      </a:cubicBezTo>
                      <a:cubicBezTo>
                        <a:pt x="-6040" y="103529"/>
                        <a:pt x="3522" y="166742"/>
                        <a:pt x="10428" y="173648"/>
                      </a:cubicBezTo>
                      <a:cubicBezTo>
                        <a:pt x="17334" y="180554"/>
                        <a:pt x="63548" y="169398"/>
                        <a:pt x="63548" y="169398"/>
                      </a:cubicBezTo>
                      <a:lnTo>
                        <a:pt x="102326" y="284669"/>
                      </a:lnTo>
                      <a:cubicBezTo>
                        <a:pt x="102326" y="284669"/>
                        <a:pt x="184131" y="296887"/>
                        <a:pt x="217598" y="225706"/>
                      </a:cubicBezTo>
                      <a:lnTo>
                        <a:pt x="156509" y="132214"/>
                      </a:lnTo>
                      <a:cubicBezTo>
                        <a:pt x="149438" y="115241"/>
                        <a:pt x="147858" y="96479"/>
                        <a:pt x="151993" y="78562"/>
                      </a:cubicBezTo>
                      <a:cubicBezTo>
                        <a:pt x="158766" y="47885"/>
                        <a:pt x="144025" y="10037"/>
                        <a:pt x="125700" y="1671"/>
                      </a:cubicBezTo>
                      <a:cubicBezTo>
                        <a:pt x="107374" y="-6694"/>
                        <a:pt x="21583" y="19068"/>
                        <a:pt x="21583" y="1906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201;p22"/>
                <p:cNvSpPr/>
                <p:nvPr/>
              </p:nvSpPr>
              <p:spPr>
                <a:xfrm>
                  <a:off x="4997265" y="3465102"/>
                  <a:ext cx="69673" cy="90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73" h="90370" extrusionOk="0">
                      <a:moveTo>
                        <a:pt x="69562" y="0"/>
                      </a:moveTo>
                      <a:cubicBezTo>
                        <a:pt x="63257" y="9975"/>
                        <a:pt x="56348" y="19554"/>
                        <a:pt x="48871" y="28683"/>
                      </a:cubicBezTo>
                      <a:cubicBezTo>
                        <a:pt x="35489" y="42852"/>
                        <a:pt x="18645" y="53288"/>
                        <a:pt x="0" y="58963"/>
                      </a:cubicBezTo>
                      <a:lnTo>
                        <a:pt x="10566" y="90371"/>
                      </a:lnTo>
                      <a:cubicBezTo>
                        <a:pt x="26089" y="89701"/>
                        <a:pt x="39725" y="79859"/>
                        <a:pt x="45251" y="65338"/>
                      </a:cubicBezTo>
                      <a:cubicBezTo>
                        <a:pt x="53830" y="43258"/>
                        <a:pt x="63381" y="37744"/>
                        <a:pt x="66966" y="24596"/>
                      </a:cubicBezTo>
                      <a:cubicBezTo>
                        <a:pt x="69128" y="16587"/>
                        <a:pt x="70005" y="8285"/>
                        <a:pt x="69562" y="0"/>
                      </a:cubicBez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202;p22"/>
                <p:cNvSpPr/>
                <p:nvPr/>
              </p:nvSpPr>
              <p:spPr>
                <a:xfrm>
                  <a:off x="5022757" y="3563374"/>
                  <a:ext cx="184819" cy="497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819" h="497194" extrusionOk="0">
                      <a:moveTo>
                        <a:pt x="5" y="57542"/>
                      </a:moveTo>
                      <a:cubicBezTo>
                        <a:pt x="5" y="57542"/>
                        <a:pt x="79686" y="86055"/>
                        <a:pt x="133869" y="0"/>
                      </a:cubicBezTo>
                      <a:cubicBezTo>
                        <a:pt x="133869" y="0"/>
                        <a:pt x="203619" y="422678"/>
                        <a:pt x="179900" y="489690"/>
                      </a:cubicBezTo>
                      <a:cubicBezTo>
                        <a:pt x="156180" y="556703"/>
                        <a:pt x="-1057" y="155454"/>
                        <a:pt x="5" y="5754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203;p22"/>
                <p:cNvSpPr/>
                <p:nvPr/>
              </p:nvSpPr>
              <p:spPr>
                <a:xfrm>
                  <a:off x="4861277" y="3537303"/>
                  <a:ext cx="869014" cy="878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014" h="878744" extrusionOk="0">
                      <a:moveTo>
                        <a:pt x="268113" y="9514"/>
                      </a:moveTo>
                      <a:cubicBezTo>
                        <a:pt x="268113" y="9514"/>
                        <a:pt x="276226" y="17572"/>
                        <a:pt x="290038" y="76003"/>
                      </a:cubicBezTo>
                      <a:cubicBezTo>
                        <a:pt x="303850" y="134435"/>
                        <a:pt x="324035" y="374541"/>
                        <a:pt x="330410" y="470158"/>
                      </a:cubicBezTo>
                      <a:cubicBezTo>
                        <a:pt x="307203" y="432554"/>
                        <a:pt x="286396" y="393521"/>
                        <a:pt x="268113" y="353293"/>
                      </a:cubicBezTo>
                      <a:cubicBezTo>
                        <a:pt x="235855" y="283174"/>
                        <a:pt x="174766" y="102033"/>
                        <a:pt x="174766" y="102033"/>
                      </a:cubicBezTo>
                      <a:lnTo>
                        <a:pt x="158698" y="54264"/>
                      </a:lnTo>
                      <a:cubicBezTo>
                        <a:pt x="158698" y="54264"/>
                        <a:pt x="106242" y="74221"/>
                        <a:pt x="86055" y="83612"/>
                      </a:cubicBezTo>
                      <a:cubicBezTo>
                        <a:pt x="65869" y="93004"/>
                        <a:pt x="0" y="122839"/>
                        <a:pt x="0" y="122839"/>
                      </a:cubicBezTo>
                      <a:cubicBezTo>
                        <a:pt x="3560" y="171278"/>
                        <a:pt x="13197" y="219078"/>
                        <a:pt x="28686" y="265112"/>
                      </a:cubicBezTo>
                      <a:cubicBezTo>
                        <a:pt x="53120" y="333107"/>
                        <a:pt x="78619" y="352038"/>
                        <a:pt x="99866" y="410035"/>
                      </a:cubicBezTo>
                      <a:cubicBezTo>
                        <a:pt x="121113" y="468032"/>
                        <a:pt x="143426" y="549838"/>
                        <a:pt x="171048" y="602958"/>
                      </a:cubicBezTo>
                      <a:cubicBezTo>
                        <a:pt x="171048" y="602958"/>
                        <a:pt x="145550" y="711324"/>
                        <a:pt x="141301" y="759132"/>
                      </a:cubicBezTo>
                      <a:cubicBezTo>
                        <a:pt x="138763" y="786323"/>
                        <a:pt x="137699" y="813632"/>
                        <a:pt x="138114" y="840938"/>
                      </a:cubicBezTo>
                      <a:cubicBezTo>
                        <a:pt x="185138" y="870868"/>
                        <a:pt x="241060" y="883628"/>
                        <a:pt x="296413" y="877060"/>
                      </a:cubicBezTo>
                      <a:cubicBezTo>
                        <a:pt x="318723" y="874935"/>
                        <a:pt x="320848" y="870685"/>
                        <a:pt x="325097" y="832438"/>
                      </a:cubicBezTo>
                      <a:cubicBezTo>
                        <a:pt x="329346" y="794192"/>
                        <a:pt x="349533" y="651830"/>
                        <a:pt x="349533" y="651830"/>
                      </a:cubicBezTo>
                      <a:cubicBezTo>
                        <a:pt x="349533" y="651830"/>
                        <a:pt x="372905" y="731510"/>
                        <a:pt x="390966" y="774006"/>
                      </a:cubicBezTo>
                      <a:cubicBezTo>
                        <a:pt x="409028" y="816501"/>
                        <a:pt x="405840" y="839875"/>
                        <a:pt x="433463" y="848374"/>
                      </a:cubicBezTo>
                      <a:cubicBezTo>
                        <a:pt x="461086" y="856874"/>
                        <a:pt x="620447" y="816503"/>
                        <a:pt x="658693" y="749570"/>
                      </a:cubicBezTo>
                      <a:lnTo>
                        <a:pt x="586450" y="567899"/>
                      </a:lnTo>
                      <a:lnTo>
                        <a:pt x="564139" y="479719"/>
                      </a:lnTo>
                      <a:lnTo>
                        <a:pt x="553516" y="290611"/>
                      </a:lnTo>
                      <a:cubicBezTo>
                        <a:pt x="553516" y="290611"/>
                        <a:pt x="622572" y="395788"/>
                        <a:pt x="682067" y="439347"/>
                      </a:cubicBezTo>
                      <a:cubicBezTo>
                        <a:pt x="741561" y="482906"/>
                        <a:pt x="822304" y="457408"/>
                        <a:pt x="841427" y="427662"/>
                      </a:cubicBezTo>
                      <a:cubicBezTo>
                        <a:pt x="854035" y="406526"/>
                        <a:pt x="863338" y="383587"/>
                        <a:pt x="869014" y="359640"/>
                      </a:cubicBezTo>
                      <a:cubicBezTo>
                        <a:pt x="869014" y="359640"/>
                        <a:pt x="740499" y="230053"/>
                        <a:pt x="718189" y="200305"/>
                      </a:cubicBezTo>
                      <a:cubicBezTo>
                        <a:pt x="695878" y="170557"/>
                        <a:pt x="655954" y="114130"/>
                        <a:pt x="617260" y="71754"/>
                      </a:cubicBezTo>
                      <a:cubicBezTo>
                        <a:pt x="586256" y="37802"/>
                        <a:pt x="544750" y="-1470"/>
                        <a:pt x="454711" y="42"/>
                      </a:cubicBezTo>
                      <a:cubicBezTo>
                        <a:pt x="384313" y="1224"/>
                        <a:pt x="268113" y="9514"/>
                        <a:pt x="268113" y="951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204;p22"/>
                <p:cNvSpPr/>
                <p:nvPr/>
              </p:nvSpPr>
              <p:spPr>
                <a:xfrm>
                  <a:off x="5156627" y="3555474"/>
                  <a:ext cx="101985" cy="438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85" h="438173" extrusionOk="0">
                      <a:moveTo>
                        <a:pt x="0" y="0"/>
                      </a:moveTo>
                      <a:lnTo>
                        <a:pt x="79680" y="71646"/>
                      </a:lnTo>
                      <a:lnTo>
                        <a:pt x="47257" y="210532"/>
                      </a:lnTo>
                      <a:lnTo>
                        <a:pt x="101985" y="254987"/>
                      </a:lnTo>
                      <a:lnTo>
                        <a:pt x="47257" y="438173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205;p22"/>
                <p:cNvSpPr/>
                <p:nvPr/>
              </p:nvSpPr>
              <p:spPr>
                <a:xfrm>
                  <a:off x="5301874" y="3610119"/>
                  <a:ext cx="148400" cy="501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400" h="501493" extrusionOk="0">
                      <a:moveTo>
                        <a:pt x="123541" y="406903"/>
                      </a:moveTo>
                      <a:lnTo>
                        <a:pt x="112918" y="217793"/>
                      </a:lnTo>
                      <a:cubicBezTo>
                        <a:pt x="112918" y="217793"/>
                        <a:pt x="38607" y="134280"/>
                        <a:pt x="25800" y="92430"/>
                      </a:cubicBezTo>
                      <a:cubicBezTo>
                        <a:pt x="17021" y="62245"/>
                        <a:pt x="17021" y="30184"/>
                        <a:pt x="25800" y="0"/>
                      </a:cubicBezTo>
                      <a:cubicBezTo>
                        <a:pt x="9864" y="10625"/>
                        <a:pt x="3490" y="57371"/>
                        <a:pt x="427" y="87118"/>
                      </a:cubicBezTo>
                      <a:cubicBezTo>
                        <a:pt x="-2635" y="116864"/>
                        <a:pt x="11988" y="116865"/>
                        <a:pt x="5614" y="156175"/>
                      </a:cubicBezTo>
                      <a:cubicBezTo>
                        <a:pt x="-1311" y="195536"/>
                        <a:pt x="-1311" y="235804"/>
                        <a:pt x="5614" y="275164"/>
                      </a:cubicBezTo>
                      <a:cubicBezTo>
                        <a:pt x="13052" y="322972"/>
                        <a:pt x="-2886" y="429214"/>
                        <a:pt x="18363" y="452929"/>
                      </a:cubicBezTo>
                      <a:cubicBezTo>
                        <a:pt x="39611" y="476644"/>
                        <a:pt x="148401" y="501493"/>
                        <a:pt x="148401" y="501493"/>
                      </a:cubicBezTo>
                      <a:lnTo>
                        <a:pt x="148401" y="501493"/>
                      </a:lnTo>
                      <a:lnTo>
                        <a:pt x="145852" y="495083"/>
                      </a:ln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206;p22"/>
                <p:cNvSpPr/>
                <p:nvPr/>
              </p:nvSpPr>
              <p:spPr>
                <a:xfrm>
                  <a:off x="5430382" y="3821872"/>
                  <a:ext cx="299908" cy="178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908" h="178079" extrusionOk="0">
                      <a:moveTo>
                        <a:pt x="272322" y="143093"/>
                      </a:moveTo>
                      <a:cubicBezTo>
                        <a:pt x="284929" y="121957"/>
                        <a:pt x="294232" y="99018"/>
                        <a:pt x="299909" y="75071"/>
                      </a:cubicBezTo>
                      <a:cubicBezTo>
                        <a:pt x="299909" y="75071"/>
                        <a:pt x="287714" y="62775"/>
                        <a:pt x="270212" y="44915"/>
                      </a:cubicBezTo>
                      <a:cubicBezTo>
                        <a:pt x="258046" y="36095"/>
                        <a:pt x="244586" y="29214"/>
                        <a:pt x="230311" y="24518"/>
                      </a:cubicBezTo>
                      <a:cubicBezTo>
                        <a:pt x="179191" y="7826"/>
                        <a:pt x="168758" y="27649"/>
                        <a:pt x="119725" y="5740"/>
                      </a:cubicBezTo>
                      <a:cubicBezTo>
                        <a:pt x="78436" y="-12708"/>
                        <a:pt x="18089" y="18319"/>
                        <a:pt x="0" y="28608"/>
                      </a:cubicBezTo>
                      <a:cubicBezTo>
                        <a:pt x="23729" y="61946"/>
                        <a:pt x="70695" y="123833"/>
                        <a:pt x="112961" y="154779"/>
                      </a:cubicBezTo>
                      <a:cubicBezTo>
                        <a:pt x="172456" y="198338"/>
                        <a:pt x="253199" y="172839"/>
                        <a:pt x="272322" y="143093"/>
                      </a:cubicBez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207;p22"/>
                <p:cNvSpPr/>
                <p:nvPr/>
              </p:nvSpPr>
              <p:spPr>
                <a:xfrm rot="-1193110">
                  <a:off x="5288967" y="3762120"/>
                  <a:ext cx="223016" cy="298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05" h="298536" extrusionOk="0">
                      <a:moveTo>
                        <a:pt x="0" y="0"/>
                      </a:moveTo>
                      <a:lnTo>
                        <a:pt x="223106" y="0"/>
                      </a:lnTo>
                      <a:lnTo>
                        <a:pt x="223106" y="298537"/>
                      </a:lnTo>
                      <a:lnTo>
                        <a:pt x="0" y="2985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208;p22"/>
                <p:cNvSpPr/>
                <p:nvPr/>
              </p:nvSpPr>
              <p:spPr>
                <a:xfrm>
                  <a:off x="5277925" y="3864447"/>
                  <a:ext cx="278047" cy="18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047" h="183832" extrusionOk="0">
                      <a:moveTo>
                        <a:pt x="0" y="36230"/>
                      </a:moveTo>
                      <a:lnTo>
                        <a:pt x="224097" y="0"/>
                      </a:lnTo>
                      <a:lnTo>
                        <a:pt x="278047" y="149697"/>
                      </a:lnTo>
                      <a:lnTo>
                        <a:pt x="183341" y="183832"/>
                      </a:lnTo>
                      <a:lnTo>
                        <a:pt x="35105" y="133630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209;p22"/>
                <p:cNvSpPr/>
                <p:nvPr/>
              </p:nvSpPr>
              <p:spPr>
                <a:xfrm>
                  <a:off x="5191686" y="4007461"/>
                  <a:ext cx="24036" cy="181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36" h="181671" extrusionOk="0">
                      <a:moveTo>
                        <a:pt x="19123" y="181671"/>
                      </a:moveTo>
                      <a:cubicBezTo>
                        <a:pt x="22930" y="158375"/>
                        <a:pt x="24530" y="134771"/>
                        <a:pt x="23904" y="111175"/>
                      </a:cubicBezTo>
                      <a:cubicBezTo>
                        <a:pt x="21513" y="85523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210;p22"/>
                <p:cNvSpPr/>
                <p:nvPr/>
              </p:nvSpPr>
              <p:spPr>
                <a:xfrm>
                  <a:off x="5039496" y="4089797"/>
                  <a:ext cx="34262" cy="38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2" h="38247" extrusionOk="0">
                      <a:moveTo>
                        <a:pt x="34263" y="0"/>
                      </a:moveTo>
                      <a:lnTo>
                        <a:pt x="0" y="38247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211;p22"/>
                <p:cNvSpPr/>
                <p:nvPr/>
              </p:nvSpPr>
              <p:spPr>
                <a:xfrm>
                  <a:off x="5044277" y="4105122"/>
                  <a:ext cx="56700" cy="3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00" h="33279" extrusionOk="0">
                      <a:moveTo>
                        <a:pt x="0" y="33280"/>
                      </a:moveTo>
                      <a:cubicBezTo>
                        <a:pt x="0" y="33280"/>
                        <a:pt x="5578" y="30890"/>
                        <a:pt x="24701" y="22922"/>
                      </a:cubicBezTo>
                      <a:cubicBezTo>
                        <a:pt x="43825" y="14954"/>
                        <a:pt x="52432" y="9100"/>
                        <a:pt x="5670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212;p22"/>
                <p:cNvSpPr/>
                <p:nvPr/>
              </p:nvSpPr>
              <p:spPr>
                <a:xfrm>
                  <a:off x="5012593" y="4179954"/>
                  <a:ext cx="120069" cy="113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69" h="113792" extrusionOk="0">
                      <a:moveTo>
                        <a:pt x="19392" y="6047"/>
                      </a:moveTo>
                      <a:cubicBezTo>
                        <a:pt x="19392" y="6047"/>
                        <a:pt x="88991" y="-4705"/>
                        <a:pt x="120067" y="2466"/>
                      </a:cubicBezTo>
                      <a:cubicBezTo>
                        <a:pt x="120067" y="2466"/>
                        <a:pt x="122161" y="122838"/>
                        <a:pt x="0" y="113249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213;p22"/>
                <p:cNvSpPr/>
                <p:nvPr/>
              </p:nvSpPr>
              <p:spPr>
                <a:xfrm>
                  <a:off x="5331989" y="4131814"/>
                  <a:ext cx="159231" cy="124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31" h="124138" extrusionOk="0">
                      <a:moveTo>
                        <a:pt x="116674" y="0"/>
                      </a:moveTo>
                      <a:cubicBezTo>
                        <a:pt x="116674" y="0"/>
                        <a:pt x="36414" y="36923"/>
                        <a:pt x="0" y="44662"/>
                      </a:cubicBezTo>
                      <a:cubicBezTo>
                        <a:pt x="0" y="44662"/>
                        <a:pt x="8953" y="112460"/>
                        <a:pt x="64845" y="121775"/>
                      </a:cubicBezTo>
                      <a:cubicBezTo>
                        <a:pt x="97071" y="127668"/>
                        <a:pt x="130342" y="122466"/>
                        <a:pt x="159232" y="107019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214;p22"/>
                <p:cNvSpPr/>
                <p:nvPr/>
              </p:nvSpPr>
              <p:spPr>
                <a:xfrm>
                  <a:off x="5277603" y="3900680"/>
                  <a:ext cx="165342" cy="81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342" h="81471" extrusionOk="0">
                      <a:moveTo>
                        <a:pt x="157374" y="23381"/>
                      </a:moveTo>
                      <a:cubicBezTo>
                        <a:pt x="157374" y="23381"/>
                        <a:pt x="92567" y="24443"/>
                        <a:pt x="81412" y="23381"/>
                      </a:cubicBezTo>
                      <a:cubicBezTo>
                        <a:pt x="70257" y="22319"/>
                        <a:pt x="49009" y="-522"/>
                        <a:pt x="34135" y="9"/>
                      </a:cubicBezTo>
                      <a:cubicBezTo>
                        <a:pt x="19261" y="540"/>
                        <a:pt x="50071" y="11695"/>
                        <a:pt x="48477" y="21256"/>
                      </a:cubicBezTo>
                      <a:cubicBezTo>
                        <a:pt x="46884" y="30818"/>
                        <a:pt x="17137" y="28694"/>
                        <a:pt x="7575" y="28162"/>
                      </a:cubicBezTo>
                      <a:cubicBezTo>
                        <a:pt x="-1986" y="27630"/>
                        <a:pt x="-3050" y="39849"/>
                        <a:pt x="7575" y="43036"/>
                      </a:cubicBezTo>
                      <a:cubicBezTo>
                        <a:pt x="5138" y="47802"/>
                        <a:pt x="6483" y="53630"/>
                        <a:pt x="10762" y="56847"/>
                      </a:cubicBezTo>
                      <a:cubicBezTo>
                        <a:pt x="11028" y="62886"/>
                        <a:pt x="14194" y="68426"/>
                        <a:pt x="19262" y="71721"/>
                      </a:cubicBezTo>
                      <a:cubicBezTo>
                        <a:pt x="19262" y="71721"/>
                        <a:pt x="14940" y="79157"/>
                        <a:pt x="24271" y="81282"/>
                      </a:cubicBezTo>
                      <a:cubicBezTo>
                        <a:pt x="33603" y="83407"/>
                        <a:pt x="57508" y="66940"/>
                        <a:pt x="80881" y="65878"/>
                      </a:cubicBezTo>
                      <a:cubicBezTo>
                        <a:pt x="104253" y="64816"/>
                        <a:pt x="165342" y="81472"/>
                        <a:pt x="165342" y="8147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215;p22"/>
                <p:cNvSpPr/>
                <p:nvPr/>
              </p:nvSpPr>
              <p:spPr>
                <a:xfrm>
                  <a:off x="4967515" y="3595871"/>
                  <a:ext cx="209298" cy="407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298" h="407342" extrusionOk="0">
                      <a:moveTo>
                        <a:pt x="41271" y="0"/>
                      </a:moveTo>
                      <a:lnTo>
                        <a:pt x="0" y="123681"/>
                      </a:lnTo>
                      <a:lnTo>
                        <a:pt x="74999" y="193614"/>
                      </a:lnTo>
                      <a:lnTo>
                        <a:pt x="65277" y="288356"/>
                      </a:lnTo>
                      <a:lnTo>
                        <a:pt x="209299" y="407343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216;p22"/>
                <p:cNvSpPr/>
                <p:nvPr/>
              </p:nvSpPr>
              <p:spPr>
                <a:xfrm>
                  <a:off x="4955300" y="3334087"/>
                  <a:ext cx="154975" cy="152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75" h="152794" extrusionOk="0">
                      <a:moveTo>
                        <a:pt x="84195" y="80983"/>
                      </a:moveTo>
                      <a:cubicBezTo>
                        <a:pt x="80827" y="93555"/>
                        <a:pt x="76476" y="105844"/>
                        <a:pt x="71181" y="117734"/>
                      </a:cubicBezTo>
                      <a:lnTo>
                        <a:pt x="90304" y="123046"/>
                      </a:lnTo>
                      <a:cubicBezTo>
                        <a:pt x="90304" y="123046"/>
                        <a:pt x="92961" y="100736"/>
                        <a:pt x="107834" y="101798"/>
                      </a:cubicBezTo>
                      <a:cubicBezTo>
                        <a:pt x="122707" y="102860"/>
                        <a:pt x="117396" y="119329"/>
                        <a:pt x="112085" y="127827"/>
                      </a:cubicBezTo>
                      <a:cubicBezTo>
                        <a:pt x="106773" y="136326"/>
                        <a:pt x="134926" y="152794"/>
                        <a:pt x="134926" y="152794"/>
                      </a:cubicBezTo>
                      <a:cubicBezTo>
                        <a:pt x="135331" y="136711"/>
                        <a:pt x="139324" y="120921"/>
                        <a:pt x="146612" y="106579"/>
                      </a:cubicBezTo>
                      <a:cubicBezTo>
                        <a:pt x="157767" y="88519"/>
                        <a:pt x="162548" y="39116"/>
                        <a:pt x="129614" y="17337"/>
                      </a:cubicBezTo>
                      <a:cubicBezTo>
                        <a:pt x="96680" y="-4441"/>
                        <a:pt x="18593" y="-14004"/>
                        <a:pt x="0" y="39648"/>
                      </a:cubicBezTo>
                      <a:cubicBezTo>
                        <a:pt x="0" y="39648"/>
                        <a:pt x="37627" y="45348"/>
                        <a:pt x="64321" y="49877"/>
                      </a:cubicBezTo>
                      <a:cubicBezTo>
                        <a:pt x="77854" y="52127"/>
                        <a:pt x="87001" y="64921"/>
                        <a:pt x="84752" y="78455"/>
                      </a:cubicBezTo>
                      <a:cubicBezTo>
                        <a:pt x="84610" y="79307"/>
                        <a:pt x="84424" y="80151"/>
                        <a:pt x="84195" y="8098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217;p22"/>
                <p:cNvSpPr/>
                <p:nvPr/>
              </p:nvSpPr>
              <p:spPr>
                <a:xfrm>
                  <a:off x="5411605" y="3869166"/>
                  <a:ext cx="334893" cy="170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893" h="170756" extrusionOk="0">
                      <a:moveTo>
                        <a:pt x="7436" y="34393"/>
                      </a:moveTo>
                      <a:cubicBezTo>
                        <a:pt x="7436" y="34393"/>
                        <a:pt x="108365" y="19305"/>
                        <a:pt x="175297" y="5494"/>
                      </a:cubicBezTo>
                      <a:cubicBezTo>
                        <a:pt x="242229" y="-8317"/>
                        <a:pt x="300660" y="4859"/>
                        <a:pt x="325096" y="34393"/>
                      </a:cubicBezTo>
                      <a:cubicBezTo>
                        <a:pt x="349531" y="63927"/>
                        <a:pt x="331470" y="177604"/>
                        <a:pt x="234260" y="170432"/>
                      </a:cubicBezTo>
                      <a:cubicBezTo>
                        <a:pt x="155537" y="165021"/>
                        <a:pt x="77272" y="154284"/>
                        <a:pt x="0" y="13829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218;p22"/>
                <p:cNvSpPr/>
                <p:nvPr/>
              </p:nvSpPr>
              <p:spPr>
                <a:xfrm>
                  <a:off x="5337800" y="3558447"/>
                  <a:ext cx="62620" cy="37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20" h="37421" extrusionOk="0">
                      <a:moveTo>
                        <a:pt x="0" y="37421"/>
                      </a:moveTo>
                      <a:cubicBezTo>
                        <a:pt x="0" y="37421"/>
                        <a:pt x="12046" y="6782"/>
                        <a:pt x="62621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219;p22"/>
                <p:cNvSpPr/>
                <p:nvPr/>
              </p:nvSpPr>
              <p:spPr>
                <a:xfrm>
                  <a:off x="5572055" y="3867992"/>
                  <a:ext cx="123677" cy="9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677" h="9644" extrusionOk="0">
                      <a:moveTo>
                        <a:pt x="0" y="9645"/>
                      </a:moveTo>
                      <a:cubicBezTo>
                        <a:pt x="0" y="9645"/>
                        <a:pt x="65868" y="-12056"/>
                        <a:pt x="123678" y="964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" name="Google Shape;220;p22"/>
              <p:cNvGrpSpPr/>
              <p:nvPr/>
            </p:nvGrpSpPr>
            <p:grpSpPr>
              <a:xfrm>
                <a:off x="4180539" y="3497208"/>
                <a:ext cx="653604" cy="2051643"/>
                <a:chOff x="4180539" y="3497208"/>
                <a:chExt cx="653604" cy="2051643"/>
              </a:xfrm>
            </p:grpSpPr>
            <p:sp>
              <p:nvSpPr>
                <p:cNvPr id="221" name="Google Shape;221;p22"/>
                <p:cNvSpPr/>
                <p:nvPr/>
              </p:nvSpPr>
              <p:spPr>
                <a:xfrm>
                  <a:off x="4640254" y="5364687"/>
                  <a:ext cx="167425" cy="184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25" h="184163" extrusionOk="0">
                      <a:moveTo>
                        <a:pt x="60068" y="0"/>
                      </a:moveTo>
                      <a:cubicBezTo>
                        <a:pt x="60068" y="0"/>
                        <a:pt x="88753" y="110490"/>
                        <a:pt x="86098" y="123770"/>
                      </a:cubicBezTo>
                      <a:cubicBezTo>
                        <a:pt x="83442" y="137050"/>
                        <a:pt x="42539" y="160954"/>
                        <a:pt x="42539" y="160954"/>
                      </a:cubicBezTo>
                      <a:cubicBezTo>
                        <a:pt x="42539" y="160954"/>
                        <a:pt x="-1551" y="173173"/>
                        <a:pt x="42" y="180609"/>
                      </a:cubicBezTo>
                      <a:cubicBezTo>
                        <a:pt x="1636" y="188046"/>
                        <a:pt x="104159" y="181671"/>
                        <a:pt x="122750" y="180609"/>
                      </a:cubicBezTo>
                      <a:cubicBezTo>
                        <a:pt x="141342" y="179547"/>
                        <a:pt x="162060" y="183796"/>
                        <a:pt x="166841" y="174235"/>
                      </a:cubicBezTo>
                      <a:cubicBezTo>
                        <a:pt x="171621" y="164673"/>
                        <a:pt x="145592" y="119521"/>
                        <a:pt x="143999" y="108896"/>
                      </a:cubicBezTo>
                      <a:cubicBezTo>
                        <a:pt x="142405" y="98271"/>
                        <a:pt x="135499" y="3187"/>
                        <a:pt x="135499" y="3187"/>
                      </a:cubicBezTo>
                      <a:close/>
                    </a:path>
                  </a:pathLst>
                </a:custGeom>
                <a:solidFill>
                  <a:srgbClr val="FFBE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22;p22"/>
                <p:cNvSpPr/>
                <p:nvPr/>
              </p:nvSpPr>
              <p:spPr>
                <a:xfrm>
                  <a:off x="4334089" y="5364687"/>
                  <a:ext cx="167425" cy="184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25" h="184163" extrusionOk="0">
                      <a:moveTo>
                        <a:pt x="75399" y="0"/>
                      </a:moveTo>
                      <a:cubicBezTo>
                        <a:pt x="75399" y="0"/>
                        <a:pt x="88753" y="110490"/>
                        <a:pt x="86098" y="123770"/>
                      </a:cubicBezTo>
                      <a:cubicBezTo>
                        <a:pt x="83442" y="137050"/>
                        <a:pt x="42539" y="160954"/>
                        <a:pt x="42539" y="160954"/>
                      </a:cubicBezTo>
                      <a:cubicBezTo>
                        <a:pt x="42539" y="160954"/>
                        <a:pt x="-1551" y="173173"/>
                        <a:pt x="42" y="180609"/>
                      </a:cubicBezTo>
                      <a:cubicBezTo>
                        <a:pt x="1636" y="188046"/>
                        <a:pt x="104159" y="181671"/>
                        <a:pt x="122750" y="180609"/>
                      </a:cubicBezTo>
                      <a:cubicBezTo>
                        <a:pt x="141342" y="179547"/>
                        <a:pt x="162060" y="183796"/>
                        <a:pt x="166841" y="174235"/>
                      </a:cubicBezTo>
                      <a:cubicBezTo>
                        <a:pt x="171621" y="164673"/>
                        <a:pt x="145592" y="119521"/>
                        <a:pt x="143999" y="108896"/>
                      </a:cubicBezTo>
                      <a:cubicBezTo>
                        <a:pt x="142405" y="98271"/>
                        <a:pt x="150829" y="3187"/>
                        <a:pt x="150829" y="3187"/>
                      </a:cubicBezTo>
                      <a:close/>
                    </a:path>
                  </a:pathLst>
                </a:custGeom>
                <a:solidFill>
                  <a:srgbClr val="FFBE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23;p22"/>
                <p:cNvSpPr/>
                <p:nvPr/>
              </p:nvSpPr>
              <p:spPr>
                <a:xfrm>
                  <a:off x="4640254" y="5496452"/>
                  <a:ext cx="167425" cy="5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25" h="52399" extrusionOk="0">
                      <a:moveTo>
                        <a:pt x="166841" y="42470"/>
                      </a:moveTo>
                      <a:cubicBezTo>
                        <a:pt x="169826" y="36499"/>
                        <a:pt x="160799" y="16653"/>
                        <a:pt x="153209" y="0"/>
                      </a:cubicBezTo>
                      <a:cubicBezTo>
                        <a:pt x="123897" y="14507"/>
                        <a:pt x="91913" y="17005"/>
                        <a:pt x="83714" y="13254"/>
                      </a:cubicBezTo>
                      <a:cubicBezTo>
                        <a:pt x="80027" y="11271"/>
                        <a:pt x="77954" y="7210"/>
                        <a:pt x="78513" y="3060"/>
                      </a:cubicBezTo>
                      <a:cubicBezTo>
                        <a:pt x="67414" y="12936"/>
                        <a:pt x="55363" y="21689"/>
                        <a:pt x="42539" y="29190"/>
                      </a:cubicBezTo>
                      <a:cubicBezTo>
                        <a:pt x="42539" y="29190"/>
                        <a:pt x="-1551" y="41407"/>
                        <a:pt x="42" y="48845"/>
                      </a:cubicBezTo>
                      <a:cubicBezTo>
                        <a:pt x="1636" y="56282"/>
                        <a:pt x="104159" y="49907"/>
                        <a:pt x="122750" y="48845"/>
                      </a:cubicBezTo>
                      <a:cubicBezTo>
                        <a:pt x="141342" y="47783"/>
                        <a:pt x="162060" y="52032"/>
                        <a:pt x="166841" y="424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224;p22"/>
                <p:cNvSpPr/>
                <p:nvPr/>
              </p:nvSpPr>
              <p:spPr>
                <a:xfrm>
                  <a:off x="4334089" y="5496452"/>
                  <a:ext cx="167425" cy="5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25" h="52399" extrusionOk="0">
                      <a:moveTo>
                        <a:pt x="166841" y="42470"/>
                      </a:moveTo>
                      <a:cubicBezTo>
                        <a:pt x="169825" y="36499"/>
                        <a:pt x="160799" y="16653"/>
                        <a:pt x="153209" y="0"/>
                      </a:cubicBezTo>
                      <a:cubicBezTo>
                        <a:pt x="123897" y="14507"/>
                        <a:pt x="91913" y="17005"/>
                        <a:pt x="83714" y="13254"/>
                      </a:cubicBezTo>
                      <a:cubicBezTo>
                        <a:pt x="80026" y="11271"/>
                        <a:pt x="77954" y="7210"/>
                        <a:pt x="78513" y="3060"/>
                      </a:cubicBezTo>
                      <a:cubicBezTo>
                        <a:pt x="67414" y="12936"/>
                        <a:pt x="55363" y="21689"/>
                        <a:pt x="42539" y="29190"/>
                      </a:cubicBezTo>
                      <a:cubicBezTo>
                        <a:pt x="42539" y="29190"/>
                        <a:pt x="-1551" y="41407"/>
                        <a:pt x="42" y="48845"/>
                      </a:cubicBezTo>
                      <a:cubicBezTo>
                        <a:pt x="1636" y="56282"/>
                        <a:pt x="104159" y="49907"/>
                        <a:pt x="122750" y="48845"/>
                      </a:cubicBezTo>
                      <a:cubicBezTo>
                        <a:pt x="141342" y="47783"/>
                        <a:pt x="162060" y="52032"/>
                        <a:pt x="166841" y="424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225;p22"/>
                <p:cNvSpPr/>
                <p:nvPr/>
              </p:nvSpPr>
              <p:spPr>
                <a:xfrm>
                  <a:off x="4358207" y="4145574"/>
                  <a:ext cx="469670" cy="1260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670" h="1260406" extrusionOk="0">
                      <a:moveTo>
                        <a:pt x="106792" y="4249"/>
                      </a:moveTo>
                      <a:cubicBezTo>
                        <a:pt x="87523" y="20193"/>
                        <a:pt x="76572" y="44050"/>
                        <a:pt x="77044" y="69056"/>
                      </a:cubicBezTo>
                      <a:cubicBezTo>
                        <a:pt x="77044" y="69056"/>
                        <a:pt x="6926" y="402652"/>
                        <a:pt x="551" y="622571"/>
                      </a:cubicBezTo>
                      <a:cubicBezTo>
                        <a:pt x="-5823" y="842489"/>
                        <a:pt x="45172" y="1244079"/>
                        <a:pt x="45172" y="1244079"/>
                      </a:cubicBezTo>
                      <a:cubicBezTo>
                        <a:pt x="66917" y="1250248"/>
                        <a:pt x="89535" y="1252761"/>
                        <a:pt x="112103" y="1251516"/>
                      </a:cubicBezTo>
                      <a:cubicBezTo>
                        <a:pt x="149287" y="1249392"/>
                        <a:pt x="181161" y="1272319"/>
                        <a:pt x="194971" y="1251825"/>
                      </a:cubicBezTo>
                      <a:cubicBezTo>
                        <a:pt x="208782" y="1231330"/>
                        <a:pt x="215158" y="918983"/>
                        <a:pt x="213033" y="871174"/>
                      </a:cubicBezTo>
                      <a:cubicBezTo>
                        <a:pt x="210907" y="823365"/>
                        <a:pt x="213432" y="743685"/>
                        <a:pt x="213432" y="743685"/>
                      </a:cubicBezTo>
                      <a:cubicBezTo>
                        <a:pt x="213432" y="743685"/>
                        <a:pt x="261904" y="1012475"/>
                        <a:pt x="330960" y="1232394"/>
                      </a:cubicBezTo>
                      <a:cubicBezTo>
                        <a:pt x="355892" y="1238955"/>
                        <a:pt x="381779" y="1241111"/>
                        <a:pt x="407454" y="1238768"/>
                      </a:cubicBezTo>
                      <a:cubicBezTo>
                        <a:pt x="447825" y="1234518"/>
                        <a:pt x="449949" y="1244079"/>
                        <a:pt x="463761" y="1238768"/>
                      </a:cubicBezTo>
                      <a:cubicBezTo>
                        <a:pt x="477573" y="1233457"/>
                        <a:pt x="462698" y="1169711"/>
                        <a:pt x="463761" y="1095342"/>
                      </a:cubicBezTo>
                      <a:cubicBezTo>
                        <a:pt x="464824" y="1020973"/>
                        <a:pt x="427639" y="727749"/>
                        <a:pt x="411703" y="679941"/>
                      </a:cubicBezTo>
                      <a:cubicBezTo>
                        <a:pt x="395767" y="632133"/>
                        <a:pt x="403203" y="421776"/>
                        <a:pt x="401078" y="378217"/>
                      </a:cubicBezTo>
                      <a:cubicBezTo>
                        <a:pt x="398953" y="334658"/>
                        <a:pt x="423390" y="81805"/>
                        <a:pt x="3649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226;p22"/>
                <p:cNvSpPr/>
                <p:nvPr/>
              </p:nvSpPr>
              <p:spPr>
                <a:xfrm>
                  <a:off x="4637109" y="4211536"/>
                  <a:ext cx="23328" cy="210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28" h="210263" extrusionOk="0">
                      <a:moveTo>
                        <a:pt x="11509" y="0"/>
                      </a:moveTo>
                      <a:cubicBezTo>
                        <a:pt x="11509" y="0"/>
                        <a:pt x="44622" y="87024"/>
                        <a:pt x="0" y="210264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22"/>
                <p:cNvSpPr/>
                <p:nvPr/>
              </p:nvSpPr>
              <p:spPr>
                <a:xfrm>
                  <a:off x="4440234" y="4145574"/>
                  <a:ext cx="315692" cy="106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692" h="106702" extrusionOk="0">
                      <a:moveTo>
                        <a:pt x="315692" y="106637"/>
                      </a:moveTo>
                      <a:cubicBezTo>
                        <a:pt x="310053" y="62784"/>
                        <a:pt x="300076" y="24006"/>
                        <a:pt x="282930" y="0"/>
                      </a:cubicBezTo>
                      <a:lnTo>
                        <a:pt x="24765" y="4249"/>
                      </a:lnTo>
                      <a:cubicBezTo>
                        <a:pt x="13801" y="13513"/>
                        <a:pt x="5295" y="25340"/>
                        <a:pt x="0" y="38681"/>
                      </a:cubicBezTo>
                      <a:cubicBezTo>
                        <a:pt x="17360" y="46474"/>
                        <a:pt x="36034" y="50922"/>
                        <a:pt x="55043" y="51792"/>
                      </a:cubicBezTo>
                      <a:cubicBezTo>
                        <a:pt x="85321" y="51793"/>
                        <a:pt x="142692" y="50199"/>
                        <a:pt x="172173" y="60557"/>
                      </a:cubicBezTo>
                      <a:cubicBezTo>
                        <a:pt x="198175" y="69692"/>
                        <a:pt x="262582" y="108514"/>
                        <a:pt x="315692" y="106637"/>
                      </a:cubicBez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8" name="Google Shape;228;p22"/>
                <p:cNvGrpSpPr/>
                <p:nvPr/>
              </p:nvGrpSpPr>
              <p:grpSpPr>
                <a:xfrm>
                  <a:off x="4571510" y="4461108"/>
                  <a:ext cx="101768" cy="774632"/>
                  <a:chOff x="4571510" y="4461108"/>
                  <a:chExt cx="101768" cy="774632"/>
                </a:xfrm>
              </p:grpSpPr>
              <p:sp>
                <p:nvSpPr>
                  <p:cNvPr id="229" name="Google Shape;229;p22"/>
                  <p:cNvSpPr/>
                  <p:nvPr/>
                </p:nvSpPr>
                <p:spPr>
                  <a:xfrm>
                    <a:off x="4571984" y="4461108"/>
                    <a:ext cx="101294" cy="774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294" h="774632" extrusionOk="0">
                        <a:moveTo>
                          <a:pt x="55563" y="0"/>
                        </a:moveTo>
                        <a:cubicBezTo>
                          <a:pt x="43696" y="20041"/>
                          <a:pt x="36776" y="42621"/>
                          <a:pt x="35378" y="65870"/>
                        </a:cubicBezTo>
                        <a:cubicBezTo>
                          <a:pt x="33280" y="103629"/>
                          <a:pt x="12052" y="370090"/>
                          <a:pt x="0" y="430038"/>
                        </a:cubicBezTo>
                        <a:cubicBezTo>
                          <a:pt x="3296" y="448059"/>
                          <a:pt x="32647" y="606306"/>
                          <a:pt x="76631" y="774633"/>
                        </a:cubicBezTo>
                        <a:cubicBezTo>
                          <a:pt x="76591" y="773598"/>
                          <a:pt x="71384" y="638654"/>
                          <a:pt x="88141" y="538641"/>
                        </a:cubicBezTo>
                        <a:cubicBezTo>
                          <a:pt x="104964" y="438244"/>
                          <a:pt x="106378" y="404778"/>
                          <a:pt x="88141" y="333065"/>
                        </a:cubicBezTo>
                        <a:cubicBezTo>
                          <a:pt x="69904" y="261352"/>
                          <a:pt x="46001" y="30279"/>
                          <a:pt x="55563" y="0"/>
                        </a:cubicBezTo>
                        <a:close/>
                      </a:path>
                    </a:pathLst>
                  </a:custGeom>
                  <a:solidFill>
                    <a:srgbClr val="191919">
                      <a:alpha val="201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22"/>
                  <p:cNvSpPr/>
                  <p:nvPr/>
                </p:nvSpPr>
                <p:spPr>
                  <a:xfrm>
                    <a:off x="4571510" y="4893508"/>
                    <a:ext cx="11972" cy="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72" h="12" extrusionOk="0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45362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1" name="Google Shape;231;p22"/>
                <p:cNvSpPr/>
                <p:nvPr/>
              </p:nvSpPr>
              <p:spPr>
                <a:xfrm>
                  <a:off x="4673279" y="5318472"/>
                  <a:ext cx="152912" cy="15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12" h="15871" extrusionOk="0">
                      <a:moveTo>
                        <a:pt x="0" y="0"/>
                      </a:moveTo>
                      <a:cubicBezTo>
                        <a:pt x="20840" y="6166"/>
                        <a:pt x="42498" y="9121"/>
                        <a:pt x="64228" y="8765"/>
                      </a:cubicBezTo>
                      <a:cubicBezTo>
                        <a:pt x="99287" y="7969"/>
                        <a:pt x="139605" y="22030"/>
                        <a:pt x="152912" y="12609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22"/>
                <p:cNvSpPr/>
                <p:nvPr/>
              </p:nvSpPr>
              <p:spPr>
                <a:xfrm>
                  <a:off x="4397430" y="5340152"/>
                  <a:ext cx="163155" cy="14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155" h="14757" extrusionOk="0">
                      <a:moveTo>
                        <a:pt x="0" y="0"/>
                      </a:moveTo>
                      <a:cubicBezTo>
                        <a:pt x="23233" y="7968"/>
                        <a:pt x="47896" y="10900"/>
                        <a:pt x="72350" y="8599"/>
                      </a:cubicBezTo>
                      <a:cubicBezTo>
                        <a:pt x="104222" y="3021"/>
                        <a:pt x="146391" y="18005"/>
                        <a:pt x="163155" y="1409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22"/>
                <p:cNvSpPr/>
                <p:nvPr/>
              </p:nvSpPr>
              <p:spPr>
                <a:xfrm>
                  <a:off x="4692886" y="3775856"/>
                  <a:ext cx="141257" cy="342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57" h="342965" extrusionOk="0">
                      <a:moveTo>
                        <a:pt x="67728" y="0"/>
                      </a:moveTo>
                      <a:cubicBezTo>
                        <a:pt x="108366" y="15936"/>
                        <a:pt x="114740" y="114740"/>
                        <a:pt x="122708" y="160954"/>
                      </a:cubicBezTo>
                      <a:cubicBezTo>
                        <a:pt x="130676" y="207168"/>
                        <a:pt x="157596" y="292157"/>
                        <a:pt x="126957" y="327753"/>
                      </a:cubicBezTo>
                      <a:cubicBezTo>
                        <a:pt x="90835" y="369718"/>
                        <a:pt x="0" y="311551"/>
                        <a:pt x="0" y="311551"/>
                      </a:cubicBezTo>
                      <a:close/>
                    </a:path>
                  </a:pathLst>
                </a:custGeom>
                <a:solidFill>
                  <a:srgbClr val="FFBE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234;p22"/>
                <p:cNvSpPr/>
                <p:nvPr/>
              </p:nvSpPr>
              <p:spPr>
                <a:xfrm>
                  <a:off x="4692886" y="4007461"/>
                  <a:ext cx="96104" cy="111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04" h="111174" extrusionOk="0">
                      <a:moveTo>
                        <a:pt x="96104" y="110858"/>
                      </a:moveTo>
                      <a:cubicBezTo>
                        <a:pt x="93414" y="110194"/>
                        <a:pt x="77722" y="105364"/>
                        <a:pt x="63041" y="79945"/>
                      </a:cubicBezTo>
                      <a:cubicBezTo>
                        <a:pt x="51036" y="59161"/>
                        <a:pt x="39840" y="0"/>
                        <a:pt x="39840" y="0"/>
                      </a:cubicBezTo>
                      <a:lnTo>
                        <a:pt x="16695" y="3145"/>
                      </a:lnTo>
                      <a:lnTo>
                        <a:pt x="0" y="79945"/>
                      </a:lnTo>
                      <a:cubicBezTo>
                        <a:pt x="0" y="79945"/>
                        <a:pt x="54710" y="114833"/>
                        <a:pt x="96104" y="110858"/>
                      </a:cubicBez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235;p22"/>
                <p:cNvSpPr/>
                <p:nvPr/>
              </p:nvSpPr>
              <p:spPr>
                <a:xfrm>
                  <a:off x="4521572" y="3538660"/>
                  <a:ext cx="141831" cy="221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31" h="221259" extrusionOk="0">
                      <a:moveTo>
                        <a:pt x="15139" y="16879"/>
                      </a:moveTo>
                      <a:cubicBezTo>
                        <a:pt x="15139" y="16879"/>
                        <a:pt x="15537" y="60703"/>
                        <a:pt x="0" y="65085"/>
                      </a:cubicBezTo>
                      <a:cubicBezTo>
                        <a:pt x="0" y="65085"/>
                        <a:pt x="7171" y="122855"/>
                        <a:pt x="13545" y="125245"/>
                      </a:cubicBezTo>
                      <a:cubicBezTo>
                        <a:pt x="21659" y="127031"/>
                        <a:pt x="29938" y="127965"/>
                        <a:pt x="38246" y="128033"/>
                      </a:cubicBezTo>
                      <a:lnTo>
                        <a:pt x="58167" y="221260"/>
                      </a:lnTo>
                      <a:lnTo>
                        <a:pt x="141831" y="219268"/>
                      </a:lnTo>
                      <a:cubicBezTo>
                        <a:pt x="141831" y="219268"/>
                        <a:pt x="96413" y="130424"/>
                        <a:pt x="104780" y="110503"/>
                      </a:cubicBezTo>
                      <a:cubicBezTo>
                        <a:pt x="113147" y="90583"/>
                        <a:pt x="127692" y="34011"/>
                        <a:pt x="110061" y="9309"/>
                      </a:cubicBezTo>
                      <a:cubicBezTo>
                        <a:pt x="92430" y="-15392"/>
                        <a:pt x="15139" y="16879"/>
                        <a:pt x="15139" y="16879"/>
                      </a:cubicBezTo>
                      <a:close/>
                    </a:path>
                  </a:pathLst>
                </a:custGeom>
                <a:solidFill>
                  <a:srgbClr val="FFBE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236;p22"/>
                <p:cNvSpPr/>
                <p:nvPr/>
              </p:nvSpPr>
              <p:spPr>
                <a:xfrm>
                  <a:off x="4546405" y="3620915"/>
                  <a:ext cx="88632" cy="78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32" h="78453" extrusionOk="0">
                      <a:moveTo>
                        <a:pt x="79045" y="35095"/>
                      </a:moveTo>
                      <a:cubicBezTo>
                        <a:pt x="78907" y="32776"/>
                        <a:pt x="79213" y="30452"/>
                        <a:pt x="79947" y="28248"/>
                      </a:cubicBezTo>
                      <a:cubicBezTo>
                        <a:pt x="83589" y="19078"/>
                        <a:pt x="86493" y="9632"/>
                        <a:pt x="88632" y="0"/>
                      </a:cubicBezTo>
                      <a:cubicBezTo>
                        <a:pt x="79658" y="4874"/>
                        <a:pt x="70952" y="10225"/>
                        <a:pt x="62550" y="16031"/>
                      </a:cubicBezTo>
                      <a:cubicBezTo>
                        <a:pt x="39734" y="31683"/>
                        <a:pt x="8140" y="45526"/>
                        <a:pt x="0" y="44980"/>
                      </a:cubicBezTo>
                      <a:cubicBezTo>
                        <a:pt x="6706" y="45624"/>
                        <a:pt x="13413" y="45778"/>
                        <a:pt x="13413" y="45778"/>
                      </a:cubicBezTo>
                      <a:lnTo>
                        <a:pt x="20314" y="78077"/>
                      </a:lnTo>
                      <a:cubicBezTo>
                        <a:pt x="22254" y="78226"/>
                        <a:pt x="24312" y="78359"/>
                        <a:pt x="26694" y="78447"/>
                      </a:cubicBezTo>
                      <a:cubicBezTo>
                        <a:pt x="39854" y="78928"/>
                        <a:pt x="62860" y="54518"/>
                        <a:pt x="79045" y="35095"/>
                      </a:cubicBez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237;p22"/>
                <p:cNvSpPr/>
                <p:nvPr/>
              </p:nvSpPr>
              <p:spPr>
                <a:xfrm>
                  <a:off x="4445893" y="3751728"/>
                  <a:ext cx="343651" cy="413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651" h="413205" extrusionOk="0">
                      <a:moveTo>
                        <a:pt x="79664" y="14387"/>
                      </a:moveTo>
                      <a:cubicBezTo>
                        <a:pt x="108153" y="4780"/>
                        <a:pt x="138044" y="-7"/>
                        <a:pt x="168108" y="224"/>
                      </a:cubicBezTo>
                      <a:cubicBezTo>
                        <a:pt x="223088" y="-573"/>
                        <a:pt x="295598" y="-573"/>
                        <a:pt x="314721" y="24129"/>
                      </a:cubicBezTo>
                      <a:cubicBezTo>
                        <a:pt x="333845" y="48830"/>
                        <a:pt x="354561" y="119745"/>
                        <a:pt x="337032" y="173131"/>
                      </a:cubicBezTo>
                      <a:cubicBezTo>
                        <a:pt x="319502" y="226518"/>
                        <a:pt x="281255" y="365958"/>
                        <a:pt x="281255" y="365958"/>
                      </a:cubicBezTo>
                      <a:lnTo>
                        <a:pt x="297988" y="403408"/>
                      </a:lnTo>
                      <a:cubicBezTo>
                        <a:pt x="203254" y="411709"/>
                        <a:pt x="108132" y="414738"/>
                        <a:pt x="13061" y="412483"/>
                      </a:cubicBezTo>
                      <a:cubicBezTo>
                        <a:pt x="5511" y="412138"/>
                        <a:pt x="-331" y="405737"/>
                        <a:pt x="15" y="398187"/>
                      </a:cubicBezTo>
                      <a:cubicBezTo>
                        <a:pt x="60" y="397180"/>
                        <a:pt x="217" y="396183"/>
                        <a:pt x="482" y="395211"/>
                      </a:cubicBezTo>
                      <a:lnTo>
                        <a:pt x="15122" y="340460"/>
                      </a:lnTo>
                      <a:cubicBezTo>
                        <a:pt x="15122" y="340460"/>
                        <a:pt x="27796" y="31414"/>
                        <a:pt x="79664" y="1438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22"/>
                <p:cNvSpPr/>
                <p:nvPr/>
              </p:nvSpPr>
              <p:spPr>
                <a:xfrm>
                  <a:off x="4445890" y="3786101"/>
                  <a:ext cx="134942" cy="379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942" h="379219" extrusionOk="0">
                      <a:moveTo>
                        <a:pt x="87102" y="267043"/>
                      </a:moveTo>
                      <a:cubicBezTo>
                        <a:pt x="109414" y="214986"/>
                        <a:pt x="135975" y="183257"/>
                        <a:pt x="134911" y="123618"/>
                      </a:cubicBezTo>
                      <a:cubicBezTo>
                        <a:pt x="133208" y="27922"/>
                        <a:pt x="105163" y="3390"/>
                        <a:pt x="105163" y="3390"/>
                      </a:cubicBezTo>
                      <a:cubicBezTo>
                        <a:pt x="91499" y="-6332"/>
                        <a:pt x="71666" y="5862"/>
                        <a:pt x="50878" y="27163"/>
                      </a:cubicBezTo>
                      <a:cubicBezTo>
                        <a:pt x="22846" y="117933"/>
                        <a:pt x="15125" y="306087"/>
                        <a:pt x="15125" y="306087"/>
                      </a:cubicBezTo>
                      <a:lnTo>
                        <a:pt x="485" y="360838"/>
                      </a:lnTo>
                      <a:cubicBezTo>
                        <a:pt x="-1503" y="368131"/>
                        <a:pt x="2798" y="375654"/>
                        <a:pt x="10091" y="377643"/>
                      </a:cubicBezTo>
                      <a:cubicBezTo>
                        <a:pt x="11062" y="377907"/>
                        <a:pt x="12059" y="378064"/>
                        <a:pt x="13064" y="378110"/>
                      </a:cubicBezTo>
                      <a:cubicBezTo>
                        <a:pt x="44049" y="379319"/>
                        <a:pt x="76260" y="379445"/>
                        <a:pt x="107415" y="378943"/>
                      </a:cubicBezTo>
                      <a:cubicBezTo>
                        <a:pt x="72477" y="352972"/>
                        <a:pt x="68836" y="309665"/>
                        <a:pt x="87102" y="267043"/>
                      </a:cubicBez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22"/>
                <p:cNvSpPr/>
                <p:nvPr/>
              </p:nvSpPr>
              <p:spPr>
                <a:xfrm>
                  <a:off x="4518337" y="3497208"/>
                  <a:ext cx="226592" cy="29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592" h="292281" extrusionOk="0">
                      <a:moveTo>
                        <a:pt x="48" y="33231"/>
                      </a:moveTo>
                      <a:cubicBezTo>
                        <a:pt x="-1688" y="60315"/>
                        <a:pt x="43873" y="81836"/>
                        <a:pt x="43873" y="81836"/>
                      </a:cubicBezTo>
                      <a:cubicBezTo>
                        <a:pt x="45172" y="100135"/>
                        <a:pt x="50044" y="118001"/>
                        <a:pt x="58215" y="134425"/>
                      </a:cubicBezTo>
                      <a:cubicBezTo>
                        <a:pt x="70167" y="153548"/>
                        <a:pt x="59809" y="273867"/>
                        <a:pt x="88494" y="286616"/>
                      </a:cubicBezTo>
                      <a:cubicBezTo>
                        <a:pt x="117178" y="299364"/>
                        <a:pt x="171362" y="286616"/>
                        <a:pt x="202436" y="286616"/>
                      </a:cubicBezTo>
                      <a:cubicBezTo>
                        <a:pt x="233511" y="286616"/>
                        <a:pt x="226341" y="250759"/>
                        <a:pt x="224748" y="235619"/>
                      </a:cubicBezTo>
                      <a:cubicBezTo>
                        <a:pt x="223154" y="220479"/>
                        <a:pt x="181921" y="112613"/>
                        <a:pt x="176143" y="83430"/>
                      </a:cubicBezTo>
                      <a:cubicBezTo>
                        <a:pt x="170830" y="56604"/>
                        <a:pt x="153831" y="17826"/>
                        <a:pt x="120897" y="15170"/>
                      </a:cubicBezTo>
                      <a:cubicBezTo>
                        <a:pt x="120897" y="15170"/>
                        <a:pt x="4032" y="-28920"/>
                        <a:pt x="48" y="3323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22"/>
                <p:cNvSpPr/>
                <p:nvPr/>
              </p:nvSpPr>
              <p:spPr>
                <a:xfrm>
                  <a:off x="4180539" y="3766011"/>
                  <a:ext cx="384852" cy="406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52" h="406695" extrusionOk="0">
                      <a:moveTo>
                        <a:pt x="349798" y="283"/>
                      </a:moveTo>
                      <a:cubicBezTo>
                        <a:pt x="395684" y="5790"/>
                        <a:pt x="389639" y="95103"/>
                        <a:pt x="370514" y="150083"/>
                      </a:cubicBezTo>
                      <a:cubicBezTo>
                        <a:pt x="351390" y="205062"/>
                        <a:pt x="273253" y="403467"/>
                        <a:pt x="201168" y="406654"/>
                      </a:cubicBezTo>
                      <a:cubicBezTo>
                        <a:pt x="129083" y="409841"/>
                        <a:pt x="0" y="228430"/>
                        <a:pt x="0" y="228430"/>
                      </a:cubicBezTo>
                      <a:lnTo>
                        <a:pt x="52589" y="228430"/>
                      </a:lnTo>
                      <a:lnTo>
                        <a:pt x="179746" y="300679"/>
                      </a:lnTo>
                      <a:cubicBezTo>
                        <a:pt x="179746" y="300679"/>
                        <a:pt x="245416" y="163629"/>
                        <a:pt x="265337" y="107852"/>
                      </a:cubicBezTo>
                      <a:cubicBezTo>
                        <a:pt x="285257" y="52075"/>
                        <a:pt x="309958" y="-4498"/>
                        <a:pt x="349798" y="283"/>
                      </a:cubicBezTo>
                      <a:close/>
                    </a:path>
                  </a:pathLst>
                </a:custGeom>
                <a:solidFill>
                  <a:srgbClr val="FFBE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22"/>
                <p:cNvSpPr/>
                <p:nvPr/>
              </p:nvSpPr>
              <p:spPr>
                <a:xfrm>
                  <a:off x="4344991" y="4071205"/>
                  <a:ext cx="10048" cy="32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48" h="32403" extrusionOk="0">
                      <a:moveTo>
                        <a:pt x="10049" y="0"/>
                      </a:moveTo>
                      <a:cubicBezTo>
                        <a:pt x="2142" y="8809"/>
                        <a:pt x="-1371" y="20713"/>
                        <a:pt x="487" y="32403"/>
                      </a:cubicBezTo>
                    </a:path>
                  </a:pathLst>
                </a:custGeom>
                <a:solidFill>
                  <a:srgbClr val="F86C6C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22"/>
                <p:cNvSpPr/>
                <p:nvPr/>
              </p:nvSpPr>
              <p:spPr>
                <a:xfrm>
                  <a:off x="4180539" y="3994441"/>
                  <a:ext cx="129423" cy="43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23" h="43656" extrusionOk="0">
                      <a:moveTo>
                        <a:pt x="129424" y="43657"/>
                      </a:moveTo>
                      <a:lnTo>
                        <a:pt x="52589" y="0"/>
                      </a:lnTo>
                      <a:lnTo>
                        <a:pt x="0" y="0"/>
                      </a:lnTo>
                      <a:cubicBezTo>
                        <a:pt x="0" y="0"/>
                        <a:pt x="8865" y="12440"/>
                        <a:pt x="23168" y="30677"/>
                      </a:cubicBezTo>
                      <a:cubicBezTo>
                        <a:pt x="58832" y="32681"/>
                        <a:pt x="94326" y="37017"/>
                        <a:pt x="129424" y="43657"/>
                      </a:cubicBez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cxnSp>
        <p:nvCxnSpPr>
          <p:cNvPr id="243" name="Google Shape;243;p22"/>
          <p:cNvCxnSpPr/>
          <p:nvPr/>
        </p:nvCxnSpPr>
        <p:spPr>
          <a:xfrm>
            <a:off x="620502" y="4693469"/>
            <a:ext cx="845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22"/>
          <p:cNvSpPr txBox="1"/>
          <p:nvPr/>
        </p:nvSpPr>
        <p:spPr>
          <a:xfrm>
            <a:off x="5051379" y="2775873"/>
            <a:ext cx="4301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Engagement Metrics • Hub UX • Internal Update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lvl="0"/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ea typeface="Plus Jakarta Sans"/>
                <a:cs typeface="Times New Roman" panose="02020603050405020304" pitchFamily="18" charset="0"/>
                <a:sym typeface="Plus Jakarta Sans"/>
              </a:rPr>
              <a:t>Data-driven engagement diagnosis, prioritized UX recommendations 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lus Jakarta Sans"/>
              </a:rPr>
              <a:t>(case study)</a:t>
            </a:r>
            <a:endParaRPr sz="12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Plus Jakarta Sans"/>
            </a:endParaRPr>
          </a:p>
        </p:txBody>
      </p:sp>
      <p:sp>
        <p:nvSpPr>
          <p:cNvPr id="245" name="Google Shape;245;p22"/>
          <p:cNvSpPr txBox="1"/>
          <p:nvPr/>
        </p:nvSpPr>
        <p:spPr>
          <a:xfrm>
            <a:off x="5051379" y="4222095"/>
            <a:ext cx="31248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SRUTHI RAJESH</a:t>
            </a:r>
            <a:endParaRPr sz="1500" b="1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46" name="Google Shape;246;p22" title="Screenshot 2025-12-10 at 8.18.2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399" y="49801"/>
            <a:ext cx="1127125" cy="943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>
            <a:spLocks noGrp="1"/>
          </p:cNvSpPr>
          <p:nvPr>
            <p:ph type="title"/>
          </p:nvPr>
        </p:nvSpPr>
        <p:spPr>
          <a:xfrm>
            <a:off x="101400" y="101150"/>
            <a:ext cx="13107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Activity 1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3"/>
          <p:cNvSpPr txBox="1">
            <a:spLocks noGrp="1"/>
          </p:cNvSpPr>
          <p:nvPr>
            <p:ph type="subTitle" idx="3"/>
          </p:nvPr>
        </p:nvSpPr>
        <p:spPr>
          <a:xfrm>
            <a:off x="639400" y="628825"/>
            <a:ext cx="7994700" cy="907800"/>
          </a:xfrm>
          <a:prstGeom prst="rect">
            <a:avLst/>
          </a:prstGeom>
          <a:ln w="9525" cap="flat" cmpd="sng">
            <a:solidFill>
              <a:srgbClr val="FFFE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nvestorHub engagement happens through </a:t>
            </a:r>
            <a:r>
              <a:rPr lang="en" sz="1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channels</a:t>
            </a: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Email (open rate)</a:t>
            </a: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1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platform usage (InvestorHub views)</a:t>
            </a: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Because companies have different shareholder counts, we use </a:t>
            </a:r>
            <a:r>
              <a:rPr lang="en" sz="1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normalized metrics</a:t>
            </a: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compare fairly.</a:t>
            </a: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00"/>
                </a:solidFill>
                <a:highlight>
                  <a:srgbClr val="FFF2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Views per Shareholder = Views / Active Shareholders</a:t>
            </a:r>
            <a:br>
              <a:rPr lang="en" sz="1200" b="1" dirty="0">
                <a:solidFill>
                  <a:srgbClr val="000000"/>
                </a:solidFill>
                <a:highlight>
                  <a:srgbClr val="FFF2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 b="1" dirty="0">
                <a:solidFill>
                  <a:srgbClr val="000000"/>
                </a:solidFill>
                <a:highlight>
                  <a:srgbClr val="FFF2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Estimated Email Opens = Active Shareholders × Open Rate</a:t>
            </a:r>
            <a:endParaRPr sz="1200" b="1" dirty="0">
              <a:solidFill>
                <a:srgbClr val="000000"/>
              </a:solidFill>
              <a:highlight>
                <a:srgbClr val="FFF2C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53" name="Google Shape;253;p23"/>
          <p:cNvGraphicFramePr/>
          <p:nvPr>
            <p:extLst>
              <p:ext uri="{D42A27DB-BD31-4B8C-83A1-F6EECF244321}">
                <p14:modId xmlns:p14="http://schemas.microsoft.com/office/powerpoint/2010/main" val="133233014"/>
              </p:ext>
            </p:extLst>
          </p:nvPr>
        </p:nvGraphicFramePr>
        <p:xfrm>
          <a:off x="372250" y="1538325"/>
          <a:ext cx="5167250" cy="1621245"/>
        </p:xfrm>
        <a:graphic>
          <a:graphicData uri="http://schemas.openxmlformats.org/drawingml/2006/table">
            <a:tbl>
              <a:tblPr>
                <a:noFill/>
                <a:tableStyleId>{F7B787C7-03FD-4CB5-8D08-7604A2448463}</a:tableStyleId>
              </a:tblPr>
              <a:tblGrid>
                <a:gridCol w="71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0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Company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Active Shareholders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InvestorHub Views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Email Open Rate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Views per Shareholder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Estimated 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Email Opens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Company 1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4200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1860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42%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1764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Company 2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1050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210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189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Company 3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2600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1200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38%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0.46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988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Company 4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6800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3450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55%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3740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4" name="Google Shape;254;p23"/>
          <p:cNvSpPr txBox="1"/>
          <p:nvPr/>
        </p:nvSpPr>
        <p:spPr>
          <a:xfrm>
            <a:off x="372250" y="3522836"/>
            <a:ext cx="8339666" cy="11666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Finding: Company 2 Group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is the least engaged company: lowest email engagement and lowest platform usage per shareholder.</a:t>
            </a: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Platform usage: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0.20 views/shareholder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(peers: </a:t>
            </a: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0.44–0.51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) indicating shareholders rarely visit the hub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Email engagement: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18% open rate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with only </a:t>
            </a: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189 opens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from </a:t>
            </a: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1,050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shareholders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Multi-channel gap: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dirty="0">
                <a:latin typeface="Times New Roman"/>
                <a:ea typeface="Times New Roman"/>
                <a:cs typeface="Times New Roman"/>
                <a:sym typeface="Times New Roman"/>
              </a:rPr>
              <a:t>Company 2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underperforms on </a:t>
            </a: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both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channels, so this isn’t a one-off issue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5" name="Google Shape;2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0467" y="4535841"/>
            <a:ext cx="333844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1100A-AE49-9D88-F372-48E26F427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076" y="885963"/>
            <a:ext cx="3046461" cy="25345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>
            <a:spLocks noGrp="1"/>
          </p:cNvSpPr>
          <p:nvPr>
            <p:ph type="subTitle" idx="3"/>
          </p:nvPr>
        </p:nvSpPr>
        <p:spPr>
          <a:xfrm>
            <a:off x="557550" y="411825"/>
            <a:ext cx="8293800" cy="1249200"/>
          </a:xfrm>
          <a:prstGeom prst="rect">
            <a:avLst/>
          </a:prstGeom>
          <a:ln w="9525" cap="flat" cmpd="sng">
            <a:solidFill>
              <a:srgbClr val="FFFE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additional lenses are used:</a:t>
            </a:r>
            <a:endParaRPr sz="12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Comparative Benchmarking</a:t>
            </a: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(gap vs peer average) – Compared with each company to the </a:t>
            </a:r>
            <a:r>
              <a:rPr lang="en" sz="1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peer average (excluding Company 2)</a:t>
            </a: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quantify under/over-performance. </a:t>
            </a:r>
            <a:r>
              <a:rPr lang="en" sz="1200" b="1" dirty="0">
                <a:solidFill>
                  <a:srgbClr val="000000"/>
                </a:solidFill>
                <a:highlight>
                  <a:srgbClr val="FFF2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Variance % = (Company − Peer Avg) / Peer Avg</a:t>
            </a:r>
            <a:endParaRPr sz="1200" dirty="0">
              <a:solidFill>
                <a:srgbClr val="000000"/>
              </a:solidFill>
              <a:highlight>
                <a:srgbClr val="FFF2C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Engagement Efficiency</a:t>
            </a: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(value per $ paid) - </a:t>
            </a:r>
            <a:r>
              <a:rPr lang="en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</a:t>
            </a:r>
            <a:r>
              <a:rPr lang="en" sz="11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easure platform usage relative to plan spend (ROI proxy).                                    </a:t>
            </a:r>
            <a:r>
              <a:rPr lang="en" sz="1100" b="1" dirty="0">
                <a:solidFill>
                  <a:srgbClr val="000000"/>
                </a:solidFill>
                <a:highlight>
                  <a:srgbClr val="FFF2CC"/>
                </a:highligh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Views per $1k = Views / (Plan Value/1000)</a:t>
            </a:r>
            <a:endParaRPr sz="1100" dirty="0">
              <a:solidFill>
                <a:srgbClr val="000000"/>
              </a:solidFill>
              <a:highlight>
                <a:srgbClr val="FFF2CC"/>
              </a:highlight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4" name="Google Shape;2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875" y="1032375"/>
            <a:ext cx="6477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4"/>
          <p:cNvSpPr txBox="1"/>
          <p:nvPr/>
        </p:nvSpPr>
        <p:spPr>
          <a:xfrm>
            <a:off x="324600" y="3660800"/>
            <a:ext cx="8526900" cy="1113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Severe multi-channel gap: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dirty="0">
                <a:latin typeface="Times New Roman"/>
                <a:ea typeface="Times New Roman"/>
                <a:cs typeface="Times New Roman"/>
                <a:sym typeface="Times New Roman"/>
              </a:rPr>
              <a:t>Company 2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–57% vs peers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on </a:t>
            </a:r>
            <a:r>
              <a:rPr lang="en" sz="1200" i="1" dirty="0">
                <a:latin typeface="Times New Roman"/>
                <a:ea typeface="Times New Roman"/>
                <a:cs typeface="Times New Roman"/>
                <a:sym typeface="Times New Roman"/>
              </a:rPr>
              <a:t>Views/Shareholder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–60% vs peers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on </a:t>
            </a:r>
            <a:r>
              <a:rPr lang="en" sz="1200" i="1" dirty="0">
                <a:latin typeface="Times New Roman"/>
                <a:ea typeface="Times New Roman"/>
                <a:cs typeface="Times New Roman"/>
                <a:sym typeface="Times New Roman"/>
              </a:rPr>
              <a:t>Email Open Rate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→ materially below the “healthy” peer baseline.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Lowest value realization: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dirty="0">
                <a:latin typeface="Times New Roman"/>
                <a:ea typeface="Times New Roman"/>
                <a:cs typeface="Times New Roman"/>
                <a:sym typeface="Times New Roman"/>
              </a:rPr>
              <a:t>Company 2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delivers only </a:t>
            </a: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23.3 views per $1k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(peers: </a:t>
            </a: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83–144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) → high risk as they don’t perceive ROI, weak value capture and low traffic.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Implication: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dirty="0">
                <a:latin typeface="Times New Roman"/>
                <a:ea typeface="Times New Roman"/>
                <a:cs typeface="Times New Roman"/>
                <a:sym typeface="Times New Roman"/>
              </a:rPr>
              <a:t>Company 2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is the clearest </a:t>
            </a: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churn-risk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account and should be prioritized for a short engagement uplift plan.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266" name="Google Shape;266;p24"/>
          <p:cNvSpPr txBox="1"/>
          <p:nvPr/>
        </p:nvSpPr>
        <p:spPr>
          <a:xfrm>
            <a:off x="324600" y="3350900"/>
            <a:ext cx="11592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DC710-F9D8-A239-9F46-F8F1D56E0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713" y="1482700"/>
            <a:ext cx="2633327" cy="1907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733868-D55A-EB26-AB8F-39C96160D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050" y="1482700"/>
            <a:ext cx="2428906" cy="19071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"/>
          <p:cNvSpPr txBox="1">
            <a:spLocks noGrp="1"/>
          </p:cNvSpPr>
          <p:nvPr>
            <p:ph type="subTitle" idx="1"/>
          </p:nvPr>
        </p:nvSpPr>
        <p:spPr>
          <a:xfrm>
            <a:off x="162250" y="696375"/>
            <a:ext cx="6606600" cy="4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Company 2’s engagement gap indicates </a:t>
            </a: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adoption and  weak value realization</a:t>
            </a: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increasing renewal risk. InvestorHub’s </a:t>
            </a: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Direct-to-Investor (D2I) methodology</a:t>
            </a: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built to overcome this.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 (14–21 days):</a:t>
            </a: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highlight>
                  <a:srgbClr val="FFF2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Lift usage across </a:t>
            </a:r>
            <a:r>
              <a:rPr lang="en" b="1" dirty="0">
                <a:solidFill>
                  <a:srgbClr val="000000"/>
                </a:solidFill>
                <a:highlight>
                  <a:srgbClr val="FFF2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email and hub</a:t>
            </a:r>
            <a:r>
              <a:rPr lang="en" dirty="0">
                <a:solidFill>
                  <a:srgbClr val="000000"/>
                </a:solidFill>
                <a:highlight>
                  <a:srgbClr val="FFF2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with measurable uplift and a repeatable playbook.</a:t>
            </a:r>
            <a:endParaRPr dirty="0">
              <a:solidFill>
                <a:srgbClr val="000000"/>
              </a:solidFill>
              <a:highlight>
                <a:srgbClr val="FFF2C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plan</a:t>
            </a:r>
            <a:endParaRPr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Baseline and targets:</a:t>
            </a: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current performance as the baseline and target uplift to </a:t>
            </a: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25–30% open rate</a:t>
            </a: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0.30+ views/shareholder</a:t>
            </a: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within 2–3 weeks.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 distribution:</a:t>
            </a: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InvestorHub tracking and workflows so every update is delivered reliably.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Content:</a:t>
            </a: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Rewrite Company 2’s next two announcements into short, narrative-led milestone posts with clear CTAs (“what changed / why it matters / what’s next”)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Activate and test :</a:t>
            </a: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webinar/Q&amp;A with rapid A/B tests (to test subject lines and send time to optimize emails)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 metrics:</a:t>
            </a: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Open rate, CTR, views/shareholder, repeat visits, webinar attendance/replay</a:t>
            </a:r>
            <a:b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 outcome:</a:t>
            </a: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Higher engagement with stronger perceived ROI and reduced churn risk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2" name="Google Shape;272;p25"/>
          <p:cNvGrpSpPr/>
          <p:nvPr/>
        </p:nvGrpSpPr>
        <p:grpSpPr>
          <a:xfrm>
            <a:off x="310915" y="627114"/>
            <a:ext cx="363471" cy="303717"/>
            <a:chOff x="1017291" y="1673037"/>
            <a:chExt cx="390242" cy="326086"/>
          </a:xfrm>
        </p:grpSpPr>
        <p:sp>
          <p:nvSpPr>
            <p:cNvPr id="273" name="Google Shape;273;p25"/>
            <p:cNvSpPr/>
            <p:nvPr/>
          </p:nvSpPr>
          <p:spPr>
            <a:xfrm>
              <a:off x="1023096" y="1678841"/>
              <a:ext cx="314500" cy="314500"/>
            </a:xfrm>
            <a:custGeom>
              <a:avLst/>
              <a:gdLst/>
              <a:ahLst/>
              <a:cxnLst/>
              <a:rect l="l" t="t" r="r" b="b"/>
              <a:pathLst>
                <a:path w="340921" h="340921" extrusionOk="0">
                  <a:moveTo>
                    <a:pt x="340921" y="170461"/>
                  </a:moveTo>
                  <a:cubicBezTo>
                    <a:pt x="340921" y="264604"/>
                    <a:pt x="264604" y="340921"/>
                    <a:pt x="170461" y="340921"/>
                  </a:cubicBezTo>
                  <a:cubicBezTo>
                    <a:pt x="76318" y="340921"/>
                    <a:pt x="0" y="264604"/>
                    <a:pt x="0" y="170461"/>
                  </a:cubicBezTo>
                  <a:cubicBezTo>
                    <a:pt x="0" y="76318"/>
                    <a:pt x="76318" y="0"/>
                    <a:pt x="170461" y="0"/>
                  </a:cubicBezTo>
                  <a:cubicBezTo>
                    <a:pt x="264604" y="0"/>
                    <a:pt x="340921" y="76318"/>
                    <a:pt x="340921" y="1704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1023096" y="1678842"/>
              <a:ext cx="171858" cy="314499"/>
            </a:xfrm>
            <a:custGeom>
              <a:avLst/>
              <a:gdLst/>
              <a:ahLst/>
              <a:cxnLst/>
              <a:rect l="l" t="t" r="r" b="b"/>
              <a:pathLst>
                <a:path w="186296" h="340920" extrusionOk="0">
                  <a:moveTo>
                    <a:pt x="31671" y="170460"/>
                  </a:moveTo>
                  <a:cubicBezTo>
                    <a:pt x="31671" y="81658"/>
                    <a:pt x="99579" y="8728"/>
                    <a:pt x="186296" y="738"/>
                  </a:cubicBezTo>
                  <a:cubicBezTo>
                    <a:pt x="181081" y="258"/>
                    <a:pt x="175801" y="0"/>
                    <a:pt x="170460" y="0"/>
                  </a:cubicBezTo>
                  <a:cubicBezTo>
                    <a:pt x="76317" y="-1"/>
                    <a:pt x="0" y="76317"/>
                    <a:pt x="0" y="170460"/>
                  </a:cubicBezTo>
                  <a:cubicBezTo>
                    <a:pt x="0" y="264602"/>
                    <a:pt x="76317" y="340921"/>
                    <a:pt x="170461" y="340921"/>
                  </a:cubicBezTo>
                  <a:cubicBezTo>
                    <a:pt x="175802" y="340921"/>
                    <a:pt x="181081" y="340662"/>
                    <a:pt x="186297" y="340182"/>
                  </a:cubicBezTo>
                  <a:cubicBezTo>
                    <a:pt x="99579" y="332192"/>
                    <a:pt x="31671" y="259262"/>
                    <a:pt x="31671" y="170460"/>
                  </a:cubicBezTo>
                  <a:close/>
                </a:path>
              </a:pathLst>
            </a:custGeom>
            <a:solidFill>
              <a:srgbClr val="191919">
                <a:alpha val="201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1017291" y="1673037"/>
              <a:ext cx="326086" cy="326086"/>
            </a:xfrm>
            <a:custGeom>
              <a:avLst/>
              <a:gdLst/>
              <a:ahLst/>
              <a:cxnLst/>
              <a:rect l="l" t="t" r="r" b="b"/>
              <a:pathLst>
                <a:path w="353481" h="353481" extrusionOk="0">
                  <a:moveTo>
                    <a:pt x="176742" y="0"/>
                  </a:moveTo>
                  <a:cubicBezTo>
                    <a:pt x="23910" y="0"/>
                    <a:pt x="-55797" y="181559"/>
                    <a:pt x="44711" y="294225"/>
                  </a:cubicBezTo>
                  <a:cubicBezTo>
                    <a:pt x="44712" y="294226"/>
                    <a:pt x="44713" y="294226"/>
                    <a:pt x="44714" y="294227"/>
                  </a:cubicBezTo>
                  <a:cubicBezTo>
                    <a:pt x="78265" y="331837"/>
                    <a:pt x="125492" y="353481"/>
                    <a:pt x="176743" y="353481"/>
                  </a:cubicBezTo>
                  <a:cubicBezTo>
                    <a:pt x="272109" y="353481"/>
                    <a:pt x="348662" y="278441"/>
                    <a:pt x="353252" y="185814"/>
                  </a:cubicBezTo>
                  <a:cubicBezTo>
                    <a:pt x="358359" y="84256"/>
                    <a:pt x="277499" y="0"/>
                    <a:pt x="176742" y="0"/>
                  </a:cubicBezTo>
                  <a:close/>
                  <a:moveTo>
                    <a:pt x="311815" y="269923"/>
                  </a:moveTo>
                  <a:cubicBezTo>
                    <a:pt x="298881" y="260839"/>
                    <a:pt x="285220" y="253155"/>
                    <a:pt x="270987" y="246923"/>
                  </a:cubicBezTo>
                  <a:cubicBezTo>
                    <a:pt x="275941" y="227001"/>
                    <a:pt x="278747" y="205479"/>
                    <a:pt x="279207" y="183248"/>
                  </a:cubicBezTo>
                  <a:lnTo>
                    <a:pt x="340782" y="183248"/>
                  </a:lnTo>
                  <a:cubicBezTo>
                    <a:pt x="339556" y="214419"/>
                    <a:pt x="329590" y="244244"/>
                    <a:pt x="311815" y="269923"/>
                  </a:cubicBezTo>
                  <a:close/>
                  <a:moveTo>
                    <a:pt x="223967" y="333988"/>
                  </a:moveTo>
                  <a:cubicBezTo>
                    <a:pt x="245175" y="315162"/>
                    <a:pt x="259382" y="286271"/>
                    <a:pt x="267617" y="259161"/>
                  </a:cubicBezTo>
                  <a:cubicBezTo>
                    <a:pt x="280374" y="264874"/>
                    <a:pt x="292640" y="271823"/>
                    <a:pt x="304284" y="279970"/>
                  </a:cubicBezTo>
                  <a:cubicBezTo>
                    <a:pt x="283908" y="305092"/>
                    <a:pt x="256148" y="324294"/>
                    <a:pt x="223967" y="333988"/>
                  </a:cubicBezTo>
                  <a:close/>
                  <a:moveTo>
                    <a:pt x="49199" y="279970"/>
                  </a:moveTo>
                  <a:cubicBezTo>
                    <a:pt x="60843" y="271823"/>
                    <a:pt x="73109" y="264874"/>
                    <a:pt x="85867" y="259161"/>
                  </a:cubicBezTo>
                  <a:cubicBezTo>
                    <a:pt x="94086" y="286225"/>
                    <a:pt x="108286" y="315143"/>
                    <a:pt x="129516" y="333988"/>
                  </a:cubicBezTo>
                  <a:cubicBezTo>
                    <a:pt x="97546" y="324363"/>
                    <a:pt x="69707" y="305254"/>
                    <a:pt x="49199" y="279970"/>
                  </a:cubicBezTo>
                  <a:close/>
                  <a:moveTo>
                    <a:pt x="12701" y="183247"/>
                  </a:moveTo>
                  <a:lnTo>
                    <a:pt x="74276" y="183247"/>
                  </a:lnTo>
                  <a:cubicBezTo>
                    <a:pt x="74736" y="205478"/>
                    <a:pt x="77543" y="227000"/>
                    <a:pt x="82496" y="246923"/>
                  </a:cubicBezTo>
                  <a:cubicBezTo>
                    <a:pt x="68264" y="253155"/>
                    <a:pt x="54602" y="260839"/>
                    <a:pt x="41668" y="269922"/>
                  </a:cubicBezTo>
                  <a:cubicBezTo>
                    <a:pt x="23937" y="244306"/>
                    <a:pt x="13941" y="214538"/>
                    <a:pt x="12701" y="183247"/>
                  </a:cubicBezTo>
                  <a:close/>
                  <a:moveTo>
                    <a:pt x="41652" y="83548"/>
                  </a:moveTo>
                  <a:cubicBezTo>
                    <a:pt x="54592" y="92636"/>
                    <a:pt x="68259" y="100323"/>
                    <a:pt x="82496" y="106558"/>
                  </a:cubicBezTo>
                  <a:cubicBezTo>
                    <a:pt x="77509" y="126616"/>
                    <a:pt x="74698" y="148296"/>
                    <a:pt x="74267" y="170688"/>
                  </a:cubicBezTo>
                  <a:lnTo>
                    <a:pt x="12684" y="170688"/>
                  </a:lnTo>
                  <a:cubicBezTo>
                    <a:pt x="13861" y="138413"/>
                    <a:pt x="24394" y="108488"/>
                    <a:pt x="41652" y="83548"/>
                  </a:cubicBezTo>
                  <a:close/>
                  <a:moveTo>
                    <a:pt x="129516" y="19493"/>
                  </a:moveTo>
                  <a:cubicBezTo>
                    <a:pt x="108284" y="38341"/>
                    <a:pt x="94085" y="67261"/>
                    <a:pt x="85867" y="94320"/>
                  </a:cubicBezTo>
                  <a:cubicBezTo>
                    <a:pt x="73104" y="88605"/>
                    <a:pt x="60833" y="81652"/>
                    <a:pt x="49185" y="73501"/>
                  </a:cubicBezTo>
                  <a:cubicBezTo>
                    <a:pt x="69700" y="48201"/>
                    <a:pt x="97572" y="29105"/>
                    <a:pt x="129516" y="19493"/>
                  </a:cubicBezTo>
                  <a:close/>
                  <a:moveTo>
                    <a:pt x="304299" y="73502"/>
                  </a:moveTo>
                  <a:cubicBezTo>
                    <a:pt x="292651" y="81653"/>
                    <a:pt x="280380" y="88606"/>
                    <a:pt x="267617" y="94321"/>
                  </a:cubicBezTo>
                  <a:cubicBezTo>
                    <a:pt x="259396" y="67256"/>
                    <a:pt x="245197" y="38339"/>
                    <a:pt x="223967" y="19494"/>
                  </a:cubicBezTo>
                  <a:cubicBezTo>
                    <a:pt x="255911" y="29105"/>
                    <a:pt x="283783" y="48202"/>
                    <a:pt x="304299" y="73502"/>
                  </a:cubicBezTo>
                  <a:close/>
                  <a:moveTo>
                    <a:pt x="170462" y="113490"/>
                  </a:moveTo>
                  <a:cubicBezTo>
                    <a:pt x="145205" y="112798"/>
                    <a:pt x="120651" y="107941"/>
                    <a:pt x="97524" y="99143"/>
                  </a:cubicBezTo>
                  <a:cubicBezTo>
                    <a:pt x="108340" y="62847"/>
                    <a:pt x="132754" y="17801"/>
                    <a:pt x="170462" y="12962"/>
                  </a:cubicBezTo>
                  <a:lnTo>
                    <a:pt x="170462" y="113490"/>
                  </a:lnTo>
                  <a:close/>
                  <a:moveTo>
                    <a:pt x="170462" y="126054"/>
                  </a:moveTo>
                  <a:lnTo>
                    <a:pt x="170462" y="170688"/>
                  </a:lnTo>
                  <a:lnTo>
                    <a:pt x="86828" y="170688"/>
                  </a:lnTo>
                  <a:cubicBezTo>
                    <a:pt x="87242" y="149955"/>
                    <a:pt x="89777" y="129908"/>
                    <a:pt x="94249" y="111335"/>
                  </a:cubicBezTo>
                  <a:cubicBezTo>
                    <a:pt x="118440" y="120388"/>
                    <a:pt x="144090" y="125370"/>
                    <a:pt x="170462" y="126054"/>
                  </a:cubicBezTo>
                  <a:close/>
                  <a:moveTo>
                    <a:pt x="170462" y="183247"/>
                  </a:moveTo>
                  <a:lnTo>
                    <a:pt x="170462" y="227427"/>
                  </a:lnTo>
                  <a:cubicBezTo>
                    <a:pt x="144090" y="228111"/>
                    <a:pt x="118440" y="233093"/>
                    <a:pt x="94249" y="242146"/>
                  </a:cubicBezTo>
                  <a:cubicBezTo>
                    <a:pt x="89809" y="223709"/>
                    <a:pt x="87279" y="203819"/>
                    <a:pt x="86838" y="183247"/>
                  </a:cubicBezTo>
                  <a:lnTo>
                    <a:pt x="170462" y="183247"/>
                  </a:lnTo>
                  <a:close/>
                  <a:moveTo>
                    <a:pt x="170462" y="239992"/>
                  </a:moveTo>
                  <a:lnTo>
                    <a:pt x="170462" y="340520"/>
                  </a:lnTo>
                  <a:cubicBezTo>
                    <a:pt x="132750" y="335681"/>
                    <a:pt x="108338" y="290632"/>
                    <a:pt x="97524" y="254339"/>
                  </a:cubicBezTo>
                  <a:cubicBezTo>
                    <a:pt x="120651" y="245540"/>
                    <a:pt x="145205" y="240683"/>
                    <a:pt x="170462" y="239992"/>
                  </a:cubicBezTo>
                  <a:close/>
                  <a:moveTo>
                    <a:pt x="183021" y="239992"/>
                  </a:moveTo>
                  <a:cubicBezTo>
                    <a:pt x="208278" y="240684"/>
                    <a:pt x="232832" y="245541"/>
                    <a:pt x="255959" y="254339"/>
                  </a:cubicBezTo>
                  <a:cubicBezTo>
                    <a:pt x="245145" y="290629"/>
                    <a:pt x="220733" y="335681"/>
                    <a:pt x="183021" y="340520"/>
                  </a:cubicBezTo>
                  <a:lnTo>
                    <a:pt x="183021" y="239992"/>
                  </a:lnTo>
                  <a:close/>
                  <a:moveTo>
                    <a:pt x="183021" y="227428"/>
                  </a:moveTo>
                  <a:lnTo>
                    <a:pt x="183021" y="183248"/>
                  </a:lnTo>
                  <a:lnTo>
                    <a:pt x="266645" y="183248"/>
                  </a:lnTo>
                  <a:cubicBezTo>
                    <a:pt x="266204" y="203820"/>
                    <a:pt x="263674" y="223709"/>
                    <a:pt x="259234" y="242147"/>
                  </a:cubicBezTo>
                  <a:cubicBezTo>
                    <a:pt x="235043" y="233094"/>
                    <a:pt x="209394" y="228112"/>
                    <a:pt x="183021" y="227428"/>
                  </a:cubicBezTo>
                  <a:close/>
                  <a:moveTo>
                    <a:pt x="183021" y="170688"/>
                  </a:moveTo>
                  <a:lnTo>
                    <a:pt x="183021" y="126054"/>
                  </a:lnTo>
                  <a:cubicBezTo>
                    <a:pt x="209393" y="125370"/>
                    <a:pt x="235043" y="120388"/>
                    <a:pt x="259234" y="111335"/>
                  </a:cubicBezTo>
                  <a:cubicBezTo>
                    <a:pt x="263707" y="129909"/>
                    <a:pt x="266241" y="149955"/>
                    <a:pt x="266655" y="170688"/>
                  </a:cubicBezTo>
                  <a:lnTo>
                    <a:pt x="183021" y="170688"/>
                  </a:lnTo>
                  <a:close/>
                  <a:moveTo>
                    <a:pt x="183021" y="113490"/>
                  </a:moveTo>
                  <a:lnTo>
                    <a:pt x="183021" y="12962"/>
                  </a:lnTo>
                  <a:cubicBezTo>
                    <a:pt x="220733" y="17801"/>
                    <a:pt x="245144" y="62850"/>
                    <a:pt x="255959" y="99143"/>
                  </a:cubicBezTo>
                  <a:cubicBezTo>
                    <a:pt x="232833" y="107941"/>
                    <a:pt x="208279" y="112798"/>
                    <a:pt x="183021" y="113490"/>
                  </a:cubicBezTo>
                  <a:close/>
                  <a:moveTo>
                    <a:pt x="279216" y="170688"/>
                  </a:moveTo>
                  <a:cubicBezTo>
                    <a:pt x="278785" y="148297"/>
                    <a:pt x="275974" y="126617"/>
                    <a:pt x="270987" y="106559"/>
                  </a:cubicBezTo>
                  <a:cubicBezTo>
                    <a:pt x="285224" y="100323"/>
                    <a:pt x="298891" y="92636"/>
                    <a:pt x="311831" y="83549"/>
                  </a:cubicBezTo>
                  <a:cubicBezTo>
                    <a:pt x="329089" y="108488"/>
                    <a:pt x="339623" y="138413"/>
                    <a:pt x="340799" y="170689"/>
                  </a:cubicBezTo>
                  <a:lnTo>
                    <a:pt x="279216" y="1706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1311196" y="1882535"/>
              <a:ext cx="33085" cy="33085"/>
            </a:xfrm>
            <a:custGeom>
              <a:avLst/>
              <a:gdLst/>
              <a:ahLst/>
              <a:cxnLst/>
              <a:rect l="l" t="t" r="r" b="b"/>
              <a:pathLst>
                <a:path w="35865" h="35865" extrusionOk="0">
                  <a:moveTo>
                    <a:pt x="0" y="14418"/>
                  </a:moveTo>
                  <a:lnTo>
                    <a:pt x="21448" y="35865"/>
                  </a:lnTo>
                  <a:cubicBezTo>
                    <a:pt x="21785" y="34186"/>
                    <a:pt x="22572" y="32612"/>
                    <a:pt x="23839" y="31345"/>
                  </a:cubicBezTo>
                  <a:lnTo>
                    <a:pt x="31345" y="23839"/>
                  </a:lnTo>
                  <a:cubicBezTo>
                    <a:pt x="32612" y="22572"/>
                    <a:pt x="34186" y="21785"/>
                    <a:pt x="35865" y="21448"/>
                  </a:cubicBezTo>
                  <a:lnTo>
                    <a:pt x="14418" y="0"/>
                  </a:lnTo>
                  <a:cubicBezTo>
                    <a:pt x="10281" y="5437"/>
                    <a:pt x="5447" y="10274"/>
                    <a:pt x="0" y="14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1311196" y="1882535"/>
              <a:ext cx="26270" cy="33086"/>
            </a:xfrm>
            <a:custGeom>
              <a:avLst/>
              <a:gdLst/>
              <a:ahLst/>
              <a:cxnLst/>
              <a:rect l="l" t="t" r="r" b="b"/>
              <a:pathLst>
                <a:path w="28477" h="35866" extrusionOk="0">
                  <a:moveTo>
                    <a:pt x="20970" y="19199"/>
                  </a:moveTo>
                  <a:cubicBezTo>
                    <a:pt x="18468" y="16697"/>
                    <a:pt x="18582" y="12622"/>
                    <a:pt x="21201" y="10241"/>
                  </a:cubicBezTo>
                  <a:cubicBezTo>
                    <a:pt x="21802" y="9694"/>
                    <a:pt x="22397" y="9135"/>
                    <a:pt x="22985" y="8567"/>
                  </a:cubicBezTo>
                  <a:lnTo>
                    <a:pt x="14419" y="0"/>
                  </a:lnTo>
                  <a:cubicBezTo>
                    <a:pt x="10281" y="5438"/>
                    <a:pt x="5447" y="10274"/>
                    <a:pt x="0" y="14419"/>
                  </a:cubicBezTo>
                  <a:lnTo>
                    <a:pt x="21448" y="35866"/>
                  </a:lnTo>
                  <a:cubicBezTo>
                    <a:pt x="21785" y="34186"/>
                    <a:pt x="22572" y="32613"/>
                    <a:pt x="23839" y="31346"/>
                  </a:cubicBezTo>
                  <a:lnTo>
                    <a:pt x="28477" y="26708"/>
                  </a:lnTo>
                  <a:lnTo>
                    <a:pt x="20970" y="19199"/>
                  </a:lnTo>
                  <a:close/>
                </a:path>
              </a:pathLst>
            </a:custGeom>
            <a:solidFill>
              <a:srgbClr val="191919">
                <a:alpha val="201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1189398" y="1760736"/>
              <a:ext cx="151439" cy="151439"/>
            </a:xfrm>
            <a:custGeom>
              <a:avLst/>
              <a:gdLst/>
              <a:ahLst/>
              <a:cxnLst/>
              <a:rect l="l" t="t" r="r" b="b"/>
              <a:pathLst>
                <a:path w="164161" h="164161" extrusionOk="0">
                  <a:moveTo>
                    <a:pt x="140148" y="140148"/>
                  </a:moveTo>
                  <a:cubicBezTo>
                    <a:pt x="108130" y="172166"/>
                    <a:pt x="56032" y="172166"/>
                    <a:pt x="24014" y="140148"/>
                  </a:cubicBezTo>
                  <a:cubicBezTo>
                    <a:pt x="-8005" y="108130"/>
                    <a:pt x="-8005" y="56032"/>
                    <a:pt x="24014" y="24014"/>
                  </a:cubicBezTo>
                  <a:cubicBezTo>
                    <a:pt x="56032" y="-8005"/>
                    <a:pt x="108130" y="-8005"/>
                    <a:pt x="140148" y="24014"/>
                  </a:cubicBezTo>
                  <a:cubicBezTo>
                    <a:pt x="172166" y="56032"/>
                    <a:pt x="172166" y="108130"/>
                    <a:pt x="140148" y="1401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1189398" y="1760751"/>
              <a:ext cx="87471" cy="151410"/>
            </a:xfrm>
            <a:custGeom>
              <a:avLst/>
              <a:gdLst/>
              <a:ahLst/>
              <a:cxnLst/>
              <a:rect l="l" t="t" r="r" b="b"/>
              <a:pathLst>
                <a:path w="94819" h="164130" extrusionOk="0">
                  <a:moveTo>
                    <a:pt x="49491" y="140132"/>
                  </a:moveTo>
                  <a:cubicBezTo>
                    <a:pt x="17472" y="108114"/>
                    <a:pt x="17472" y="56016"/>
                    <a:pt x="49491" y="23998"/>
                  </a:cubicBezTo>
                  <a:cubicBezTo>
                    <a:pt x="62256" y="11233"/>
                    <a:pt x="78215" y="3573"/>
                    <a:pt x="94819" y="987"/>
                  </a:cubicBezTo>
                  <a:cubicBezTo>
                    <a:pt x="69777" y="-2914"/>
                    <a:pt x="43267" y="4745"/>
                    <a:pt x="24014" y="23998"/>
                  </a:cubicBezTo>
                  <a:cubicBezTo>
                    <a:pt x="-8005" y="56016"/>
                    <a:pt x="-8005" y="108114"/>
                    <a:pt x="24014" y="140132"/>
                  </a:cubicBezTo>
                  <a:cubicBezTo>
                    <a:pt x="43267" y="159385"/>
                    <a:pt x="69777" y="167044"/>
                    <a:pt x="94819" y="163143"/>
                  </a:cubicBezTo>
                  <a:cubicBezTo>
                    <a:pt x="78215" y="160557"/>
                    <a:pt x="62256" y="152898"/>
                    <a:pt x="49491" y="140132"/>
                  </a:cubicBezTo>
                  <a:close/>
                </a:path>
              </a:pathLst>
            </a:custGeom>
            <a:solidFill>
              <a:srgbClr val="191919">
                <a:alpha val="201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1329754" y="1901093"/>
              <a:ext cx="77779" cy="77779"/>
            </a:xfrm>
            <a:custGeom>
              <a:avLst/>
              <a:gdLst/>
              <a:ahLst/>
              <a:cxnLst/>
              <a:rect l="l" t="t" r="r" b="b"/>
              <a:pathLst>
                <a:path w="84313" h="84313" extrusionOk="0">
                  <a:moveTo>
                    <a:pt x="10265" y="2759"/>
                  </a:moveTo>
                  <a:lnTo>
                    <a:pt x="2759" y="10265"/>
                  </a:lnTo>
                  <a:cubicBezTo>
                    <a:pt x="-920" y="13944"/>
                    <a:pt x="-920" y="19907"/>
                    <a:pt x="2759" y="23585"/>
                  </a:cubicBezTo>
                  <a:lnTo>
                    <a:pt x="60729" y="81556"/>
                  </a:lnTo>
                  <a:cubicBezTo>
                    <a:pt x="64407" y="85233"/>
                    <a:pt x="70371" y="85233"/>
                    <a:pt x="74050" y="81556"/>
                  </a:cubicBezTo>
                  <a:lnTo>
                    <a:pt x="81556" y="74050"/>
                  </a:lnTo>
                  <a:cubicBezTo>
                    <a:pt x="85233" y="70372"/>
                    <a:pt x="85233" y="64408"/>
                    <a:pt x="81556" y="60729"/>
                  </a:cubicBezTo>
                  <a:lnTo>
                    <a:pt x="23585" y="2759"/>
                  </a:lnTo>
                  <a:cubicBezTo>
                    <a:pt x="19907" y="-920"/>
                    <a:pt x="13944" y="-920"/>
                    <a:pt x="10265" y="27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1329755" y="1901093"/>
              <a:ext cx="73752" cy="77779"/>
            </a:xfrm>
            <a:custGeom>
              <a:avLst/>
              <a:gdLst/>
              <a:ahLst/>
              <a:cxnLst/>
              <a:rect l="l" t="t" r="r" b="b"/>
              <a:pathLst>
                <a:path w="79948" h="84313" extrusionOk="0">
                  <a:moveTo>
                    <a:pt x="27877" y="23585"/>
                  </a:moveTo>
                  <a:cubicBezTo>
                    <a:pt x="24198" y="19907"/>
                    <a:pt x="24198" y="13943"/>
                    <a:pt x="27877" y="10265"/>
                  </a:cubicBezTo>
                  <a:lnTo>
                    <a:pt x="29484" y="8658"/>
                  </a:lnTo>
                  <a:lnTo>
                    <a:pt x="23585" y="2759"/>
                  </a:lnTo>
                  <a:cubicBezTo>
                    <a:pt x="19907" y="-920"/>
                    <a:pt x="13943" y="-920"/>
                    <a:pt x="10265" y="2759"/>
                  </a:cubicBezTo>
                  <a:lnTo>
                    <a:pt x="2759" y="10265"/>
                  </a:lnTo>
                  <a:cubicBezTo>
                    <a:pt x="-920" y="13944"/>
                    <a:pt x="-920" y="19907"/>
                    <a:pt x="2759" y="23585"/>
                  </a:cubicBezTo>
                  <a:lnTo>
                    <a:pt x="60729" y="81556"/>
                  </a:lnTo>
                  <a:cubicBezTo>
                    <a:pt x="64407" y="85233"/>
                    <a:pt x="70371" y="85233"/>
                    <a:pt x="74050" y="81556"/>
                  </a:cubicBezTo>
                  <a:lnTo>
                    <a:pt x="79948" y="75657"/>
                  </a:lnTo>
                  <a:lnTo>
                    <a:pt x="27877" y="23585"/>
                  </a:lnTo>
                  <a:close/>
                </a:path>
              </a:pathLst>
            </a:custGeom>
            <a:solidFill>
              <a:srgbClr val="191919">
                <a:alpha val="201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1212945" y="1784282"/>
              <a:ext cx="104434" cy="104434"/>
            </a:xfrm>
            <a:custGeom>
              <a:avLst/>
              <a:gdLst/>
              <a:ahLst/>
              <a:cxnLst/>
              <a:rect l="l" t="t" r="r" b="b"/>
              <a:pathLst>
                <a:path w="113208" h="113208" extrusionOk="0">
                  <a:moveTo>
                    <a:pt x="16560" y="16561"/>
                  </a:moveTo>
                  <a:cubicBezTo>
                    <a:pt x="-5520" y="38641"/>
                    <a:pt x="-5520" y="74568"/>
                    <a:pt x="16560" y="96649"/>
                  </a:cubicBezTo>
                  <a:cubicBezTo>
                    <a:pt x="38641" y="118729"/>
                    <a:pt x="74568" y="118729"/>
                    <a:pt x="96648" y="96649"/>
                  </a:cubicBezTo>
                  <a:cubicBezTo>
                    <a:pt x="118728" y="74568"/>
                    <a:pt x="118728" y="38641"/>
                    <a:pt x="96648" y="16560"/>
                  </a:cubicBezTo>
                  <a:cubicBezTo>
                    <a:pt x="74568" y="-5521"/>
                    <a:pt x="38641" y="-5519"/>
                    <a:pt x="16560" y="165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1212945" y="1784295"/>
              <a:ext cx="63803" cy="104410"/>
            </a:xfrm>
            <a:custGeom>
              <a:avLst/>
              <a:gdLst/>
              <a:ahLst/>
              <a:cxnLst/>
              <a:rect l="l" t="t" r="r" b="b"/>
              <a:pathLst>
                <a:path w="69163" h="113182" extrusionOk="0">
                  <a:moveTo>
                    <a:pt x="41679" y="96635"/>
                  </a:moveTo>
                  <a:cubicBezTo>
                    <a:pt x="19599" y="74555"/>
                    <a:pt x="19599" y="38628"/>
                    <a:pt x="41679" y="16547"/>
                  </a:cubicBezTo>
                  <a:cubicBezTo>
                    <a:pt x="49510" y="8717"/>
                    <a:pt x="59085" y="3677"/>
                    <a:pt x="69164" y="1401"/>
                  </a:cubicBezTo>
                  <a:cubicBezTo>
                    <a:pt x="50824" y="-2741"/>
                    <a:pt x="30810" y="2298"/>
                    <a:pt x="16560" y="16547"/>
                  </a:cubicBezTo>
                  <a:cubicBezTo>
                    <a:pt x="-5520" y="38628"/>
                    <a:pt x="-5520" y="74555"/>
                    <a:pt x="16560" y="96635"/>
                  </a:cubicBezTo>
                  <a:cubicBezTo>
                    <a:pt x="30810" y="110885"/>
                    <a:pt x="50823" y="115924"/>
                    <a:pt x="69164" y="111781"/>
                  </a:cubicBezTo>
                  <a:cubicBezTo>
                    <a:pt x="59085" y="109505"/>
                    <a:pt x="49510" y="104466"/>
                    <a:pt x="41679" y="96635"/>
                  </a:cubicBezTo>
                  <a:close/>
                </a:path>
              </a:pathLst>
            </a:custGeom>
            <a:solidFill>
              <a:srgbClr val="191919">
                <a:alpha val="201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4" name="Google Shape;284;p25"/>
          <p:cNvSpPr txBox="1"/>
          <p:nvPr/>
        </p:nvSpPr>
        <p:spPr>
          <a:xfrm>
            <a:off x="525700" y="187625"/>
            <a:ext cx="6928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Actionable Insight (Sales/CS): Engagement Uplift Sprint    </a:t>
            </a:r>
            <a:r>
              <a:rPr lang="en" sz="1200" b="1" dirty="0">
                <a:highlight>
                  <a:srgbClr val="F4CC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Priority account:</a:t>
            </a:r>
            <a:r>
              <a:rPr lang="en" sz="1200" dirty="0">
                <a:highlight>
                  <a:srgbClr val="F4CC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dirty="0">
                <a:highlight>
                  <a:srgbClr val="F4CC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Company 2</a:t>
            </a:r>
            <a:r>
              <a:rPr lang="en" sz="1200" dirty="0">
                <a:highlight>
                  <a:srgbClr val="F4CC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(highest renewal risk).</a:t>
            </a:r>
            <a:endParaRPr sz="1200" b="1" dirty="0">
              <a:solidFill>
                <a:schemeClr val="dk1"/>
              </a:solidFill>
              <a:highlight>
                <a:srgbClr val="F4CCC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5" name="Google Shape;285;p25" title="Screenshot 2025-12-10 at 10.31.0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575" y="1500850"/>
            <a:ext cx="1971251" cy="180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5" title="Screenshot 2025-12-10 at 10.46.1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1050" y="218738"/>
            <a:ext cx="1632775" cy="11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0675" y="3470475"/>
            <a:ext cx="1904000" cy="16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>
            <a:spLocks noGrp="1"/>
          </p:cNvSpPr>
          <p:nvPr>
            <p:ph type="subTitle" idx="1"/>
          </p:nvPr>
        </p:nvSpPr>
        <p:spPr>
          <a:xfrm>
            <a:off x="171000" y="296625"/>
            <a:ext cx="8802000" cy="1996800"/>
          </a:xfrm>
          <a:prstGeom prst="rect">
            <a:avLst/>
          </a:prstGeom>
        </p:spPr>
        <p:txBody>
          <a:bodyPr spcFirstLastPara="1" wrap="square" lIns="91425" tIns="91425" rIns="4572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highlight>
                  <a:srgbClr val="FFF2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Recommendation 1 — Featured Presentation and Latest Results Pack above the fold</a:t>
            </a:r>
            <a:endParaRPr b="1" dirty="0">
              <a:solidFill>
                <a:srgbClr val="000000"/>
              </a:solidFill>
              <a:highlight>
                <a:srgbClr val="FFF2C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homepage module that auto-surfaces </a:t>
            </a: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Latest Results</a:t>
            </a: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1-click buttons: </a:t>
            </a: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Deck | Release | Webcast Transcript</a:t>
            </a: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Next key date. Investors land asking “what’s latest?” and this removes search time.</a:t>
            </a:r>
            <a:b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 benefit:</a:t>
            </a: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Higher engagement with results materials, lower bounce and more informed investors.</a:t>
            </a:r>
            <a:b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Measure:</a:t>
            </a: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CTR to results pack, deck downloads, webcast plays, time-to-first-click.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b="1" dirty="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26"/>
          <p:cNvSpPr txBox="1">
            <a:spLocks noGrp="1"/>
          </p:cNvSpPr>
          <p:nvPr>
            <p:ph type="subTitle" idx="5"/>
          </p:nvPr>
        </p:nvSpPr>
        <p:spPr>
          <a:xfrm>
            <a:off x="532100" y="392775"/>
            <a:ext cx="1707900" cy="2478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Activity 2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6"/>
          <p:cNvSpPr txBox="1"/>
          <p:nvPr/>
        </p:nvSpPr>
        <p:spPr>
          <a:xfrm>
            <a:off x="1642648" y="42069"/>
            <a:ext cx="25041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Airtasker Investor Hub: UX gaps</a:t>
            </a: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5" name="Google Shape;295;p26" title="Screenshot 2025-12-10 at 11.06.4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400" y="183825"/>
            <a:ext cx="2249150" cy="6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6" title="Screenshot 2025-12-10 at 11.10.2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325" y="1933375"/>
            <a:ext cx="4303452" cy="27964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7" name="Google Shape;2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3575" y="1933375"/>
            <a:ext cx="4136975" cy="27964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182FA8-8864-083D-A8E2-1811D95C0354}"/>
              </a:ext>
            </a:extLst>
          </p:cNvPr>
          <p:cNvSpPr txBox="1"/>
          <p:nvPr/>
        </p:nvSpPr>
        <p:spPr>
          <a:xfrm>
            <a:off x="296325" y="4912668"/>
            <a:ext cx="81208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HubSpot IR — Featured Presentation module (latest results surfaced above the fold). On the Right, Opera IR — KPI stat cards (key metrics scannable immediately).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/>
          <p:nvPr/>
        </p:nvSpPr>
        <p:spPr>
          <a:xfrm>
            <a:off x="188000" y="103599"/>
            <a:ext cx="8781300" cy="16913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rgbClr val="FFF2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Recommendation 2 — Key Metrics Dashboard</a:t>
            </a:r>
            <a:endParaRPr sz="1200" b="1" dirty="0">
              <a:highlight>
                <a:srgbClr val="FFF2C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Key Metrics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page showing 6–10 publicly reported KPIs with </a:t>
            </a: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mini trends (6–8 periods)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definitions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links back to source announcements/decks</a:t>
            </a:r>
            <a:r>
              <a:rPr lang="en" sz="1200" i="1" dirty="0">
                <a:latin typeface="Times New Roman"/>
                <a:ea typeface="Times New Roman"/>
                <a:cs typeface="Times New Roman"/>
                <a:sym typeface="Times New Roman"/>
              </a:rPr>
              <a:t>. (As seen in Opera IR - previous slide)</a:t>
            </a:r>
            <a:b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It</a:t>
            </a: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Removes dependency on PDFs for basic understanding and supports quick comparison.</a:t>
            </a:r>
            <a:b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Expected benefit: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Higher time-on-site and repeat visits (becomes the reference page).</a:t>
            </a:r>
            <a:b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Measure: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views of KPI page, repeat visitors, scroll depth, clicks from KPIs → source docs.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188000" y="1878338"/>
            <a:ext cx="4888092" cy="292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 b="1" dirty="0">
                <a:highlight>
                  <a:srgbClr val="FFF2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Recommendation 3 - Proper Subscribe / Alerts and Calendar loop </a:t>
            </a:r>
            <a:endParaRPr sz="1200" b="1" dirty="0">
              <a:highlight>
                <a:srgbClr val="FFF2C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 dirty="0">
                <a:latin typeface="Times New Roman"/>
                <a:ea typeface="Times New Roman"/>
                <a:cs typeface="Times New Roman"/>
                <a:sym typeface="Times New Roman"/>
              </a:rPr>
              <a:t>Airtasker </a:t>
            </a: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has Follow and footer Stay in the loop subscribe, but it’s </a:t>
            </a:r>
            <a:r>
              <a:rPr lang="en" sz="1100" b="1" dirty="0">
                <a:latin typeface="Times New Roman"/>
                <a:ea typeface="Times New Roman"/>
                <a:cs typeface="Times New Roman"/>
                <a:sym typeface="Times New Roman"/>
              </a:rPr>
              <a:t>not a primary action</a:t>
            </a: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 and doesn’t guide investors back at key moments.</a:t>
            </a:r>
            <a:b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Thus, </a:t>
            </a:r>
            <a:r>
              <a:rPr lang="en" sz="1100" b="1" dirty="0">
                <a:latin typeface="Times New Roman"/>
                <a:ea typeface="Times New Roman"/>
                <a:cs typeface="Times New Roman"/>
                <a:sym typeface="Times New Roman"/>
              </a:rPr>
              <a:t>Promote Email Alerts</a:t>
            </a: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: add a visible CTA on </a:t>
            </a:r>
            <a:r>
              <a:rPr lang="en" sz="1100" b="1" dirty="0">
                <a:latin typeface="Times New Roman"/>
                <a:ea typeface="Times New Roman"/>
                <a:cs typeface="Times New Roman"/>
                <a:sym typeface="Times New Roman"/>
              </a:rPr>
              <a:t>homepage and announcement pages and results pages. </a:t>
            </a: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Upgrade to a </a:t>
            </a:r>
            <a:r>
              <a:rPr lang="en" sz="1100" b="1" dirty="0">
                <a:latin typeface="Times New Roman"/>
                <a:ea typeface="Times New Roman"/>
                <a:cs typeface="Times New Roman"/>
                <a:sym typeface="Times New Roman"/>
              </a:rPr>
              <a:t>Preference Center</a:t>
            </a: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 (tick-box alerts): ASX filings / Results / Presentations / Events / Share price updates.</a:t>
            </a: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b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Add </a:t>
            </a:r>
            <a:r>
              <a:rPr lang="en" sz="1100" b="1" dirty="0">
                <a:latin typeface="Times New Roman"/>
                <a:ea typeface="Times New Roman"/>
                <a:cs typeface="Times New Roman"/>
                <a:sym typeface="Times New Roman"/>
              </a:rPr>
              <a:t>Add-to-Calendar</a:t>
            </a: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 buttons on Reporting Calendar and webinar pages (Google/Outlook/ICS).</a:t>
            </a: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 dirty="0">
                <a:latin typeface="Times New Roman"/>
                <a:ea typeface="Times New Roman"/>
                <a:cs typeface="Times New Roman"/>
                <a:sym typeface="Times New Roman"/>
              </a:rPr>
              <a:t>Expected Benefit - </a:t>
            </a: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Higher repeat engagement + better event attendance/replay + stronger distribution reach.</a:t>
            </a:r>
            <a:br>
              <a:rPr lang="en" sz="1100" dirty="0"/>
            </a:br>
            <a:endParaRPr sz="1200" b="1" dirty="0">
              <a:highlight>
                <a:srgbClr val="FFF2C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4" name="Google Shape;3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550" y="1878350"/>
            <a:ext cx="3805701" cy="29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032FA8-6530-906C-EEA0-F9EA38C53654}"/>
              </a:ext>
            </a:extLst>
          </p:cNvPr>
          <p:cNvSpPr txBox="1"/>
          <p:nvPr/>
        </p:nvSpPr>
        <p:spPr>
          <a:xfrm>
            <a:off x="3850105" y="4897280"/>
            <a:ext cx="7904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NVIDIA IR — Email Alerts as a primary investor action (clear CTA and dedicated alerts section).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>
            <a:spLocks noGrp="1"/>
          </p:cNvSpPr>
          <p:nvPr>
            <p:ph type="title"/>
          </p:nvPr>
        </p:nvSpPr>
        <p:spPr>
          <a:xfrm>
            <a:off x="720000" y="257025"/>
            <a:ext cx="77040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F2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Recommendation 4 - Turn “Ask a question” into a searchable investor knowledge base (Q&amp;A becomes an asset)</a:t>
            </a:r>
            <a:endParaRPr sz="1200" b="1">
              <a:highlight>
                <a:srgbClr val="FFF2C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28"/>
          <p:cNvSpPr txBox="1"/>
          <p:nvPr/>
        </p:nvSpPr>
        <p:spPr>
          <a:xfrm>
            <a:off x="375975" y="664250"/>
            <a:ext cx="4148400" cy="392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Airtasker 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now has Q&amp;A on announcements, but answers aren’t reusable/searchable.</a:t>
            </a:r>
            <a:b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Recommendation:</a:t>
            </a: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“Top questions this quarter” module</a:t>
            </a:r>
            <a:b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Searchable, human-reviewed Investor FAQ/KB</a:t>
            </a:r>
            <a:b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Related Q&amp;As on results/announcement pages</a:t>
            </a:r>
            <a:b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IR-only AI assistant (answers only from approved IR content + cites sources) and supports multiple languages.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This ensures faster answers, fewer repeats and higher trust.</a:t>
            </a:r>
            <a:b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Benefit: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Less repetitive IR support and deeper engagement on results pages.</a:t>
            </a:r>
            <a:b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Measure: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FAQ searches, Q&amp;A views, repeat-question drop, CTR to source docs, time-on-site.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1" name="Google Shape;3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00" y="664250"/>
            <a:ext cx="4359450" cy="28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8" title="Screenshot 2025-12-10 at 11.36.4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1625" y="3546675"/>
            <a:ext cx="1704650" cy="119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8"/>
          <p:cNvPicPr preferRelativeResize="0"/>
          <p:nvPr/>
        </p:nvPicPr>
        <p:blipFill rotWithShape="1">
          <a:blip r:embed="rId5">
            <a:alphaModFix/>
          </a:blip>
          <a:srcRect t="23483"/>
          <a:stretch/>
        </p:blipFill>
        <p:spPr>
          <a:xfrm>
            <a:off x="8424000" y="4218875"/>
            <a:ext cx="688550" cy="8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9199" y="3546675"/>
            <a:ext cx="1168325" cy="11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7ACA7C-EC04-0482-2372-CEA58899F976}"/>
              </a:ext>
            </a:extLst>
          </p:cNvPr>
          <p:cNvSpPr txBox="1"/>
          <p:nvPr/>
        </p:nvSpPr>
        <p:spPr>
          <a:xfrm>
            <a:off x="1842886" y="4886475"/>
            <a:ext cx="7540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Mobily IR — IR assistant pattern for fast investor Q&amp;A and guided discovery of investor materials with multilingual support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EC416A5F-F572-8A5D-A64E-1EE29CA8C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D182DE-DD91-68AC-C6AF-D850B986F3E8}"/>
              </a:ext>
            </a:extLst>
          </p:cNvPr>
          <p:cNvSpPr txBox="1"/>
          <p:nvPr/>
        </p:nvSpPr>
        <p:spPr>
          <a:xfrm>
            <a:off x="720000" y="183415"/>
            <a:ext cx="7543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56FCAC-191E-214B-D41E-863BEABE3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275502"/>
              </p:ext>
            </p:extLst>
          </p:nvPr>
        </p:nvGraphicFramePr>
        <p:xfrm>
          <a:off x="720000" y="564074"/>
          <a:ext cx="7900405" cy="1538480"/>
        </p:xfrm>
        <a:graphic>
          <a:graphicData uri="http://schemas.openxmlformats.org/drawingml/2006/table">
            <a:tbl>
              <a:tblPr/>
              <a:tblGrid>
                <a:gridCol w="831875">
                  <a:extLst>
                    <a:ext uri="{9D8B030D-6E8A-4147-A177-3AD203B41FA5}">
                      <a16:colId xmlns:a16="http://schemas.microsoft.com/office/drawing/2014/main" val="1071897506"/>
                    </a:ext>
                  </a:extLst>
                </a:gridCol>
                <a:gridCol w="1192068">
                  <a:extLst>
                    <a:ext uri="{9D8B030D-6E8A-4147-A177-3AD203B41FA5}">
                      <a16:colId xmlns:a16="http://schemas.microsoft.com/office/drawing/2014/main" val="687295669"/>
                    </a:ext>
                  </a:extLst>
                </a:gridCol>
                <a:gridCol w="1614177">
                  <a:extLst>
                    <a:ext uri="{9D8B030D-6E8A-4147-A177-3AD203B41FA5}">
                      <a16:colId xmlns:a16="http://schemas.microsoft.com/office/drawing/2014/main" val="123583079"/>
                    </a:ext>
                  </a:extLst>
                </a:gridCol>
                <a:gridCol w="1294980">
                  <a:extLst>
                    <a:ext uri="{9D8B030D-6E8A-4147-A177-3AD203B41FA5}">
                      <a16:colId xmlns:a16="http://schemas.microsoft.com/office/drawing/2014/main" val="1336221736"/>
                    </a:ext>
                  </a:extLst>
                </a:gridCol>
                <a:gridCol w="891907">
                  <a:extLst>
                    <a:ext uri="{9D8B030D-6E8A-4147-A177-3AD203B41FA5}">
                      <a16:colId xmlns:a16="http://schemas.microsoft.com/office/drawing/2014/main" val="2268098601"/>
                    </a:ext>
                  </a:extLst>
                </a:gridCol>
                <a:gridCol w="1029123">
                  <a:extLst>
                    <a:ext uri="{9D8B030D-6E8A-4147-A177-3AD203B41FA5}">
                      <a16:colId xmlns:a16="http://schemas.microsoft.com/office/drawing/2014/main" val="3078733003"/>
                    </a:ext>
                  </a:extLst>
                </a:gridCol>
                <a:gridCol w="1046275">
                  <a:extLst>
                    <a:ext uri="{9D8B030D-6E8A-4147-A177-3AD203B41FA5}">
                      <a16:colId xmlns:a16="http://schemas.microsoft.com/office/drawing/2014/main" val="3157567674"/>
                    </a:ext>
                  </a:extLst>
                </a:gridCol>
              </a:tblGrid>
              <a:tr h="39621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Company</a:t>
                      </a:r>
                      <a:endParaRPr lang="en-US" sz="1300" dirty="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Views/Shareholder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Peer Avg Views/Shareholder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Var vs Peer (Views/Sh)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Email Open </a:t>
                      </a:r>
                      <a:endParaRPr lang="en-US" sz="1300">
                        <a:effectLst/>
                      </a:endParaRPr>
                    </a:p>
                    <a:p>
                      <a:pPr rtl="0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Rate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Peer Avg Open Rate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Var vs Peer (Open)</a:t>
                      </a:r>
                      <a:endParaRPr lang="en-US" sz="1300" dirty="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636259"/>
                  </a:ext>
                </a:extLst>
              </a:tr>
              <a:tr h="24527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ALP Limited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0.44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0.39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13%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42%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37%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14%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553326"/>
                  </a:ext>
                </a:extLst>
              </a:tr>
              <a:tr h="24527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Company 2 Group</a:t>
                      </a:r>
                      <a:endParaRPr lang="en-US" sz="1300" dirty="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0.47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-57%</a:t>
                      </a:r>
                      <a:endParaRPr lang="en-US" sz="1300" dirty="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18%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45%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-60%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308656"/>
                  </a:ext>
                </a:extLst>
              </a:tr>
              <a:tr h="24527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DLT Mining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0.46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0.38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21%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38%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38%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0%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572258"/>
                  </a:ext>
                </a:extLst>
              </a:tr>
              <a:tr h="24527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GMX Tech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0.51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0.37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38%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55%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33%</a:t>
                      </a:r>
                      <a:endParaRPr lang="en-US" sz="130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67%</a:t>
                      </a:r>
                      <a:endParaRPr lang="en-US" sz="1300" dirty="0">
                        <a:effectLst/>
                      </a:endParaRPr>
                    </a:p>
                  </a:txBody>
                  <a:tcPr marL="8576" marR="8576" marT="8576" marB="85760" anchor="b">
                    <a:lnL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75825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A7D6AD86-E3AB-FD2A-CD66-AB45979598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1950154"/>
            <a:ext cx="18473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5AA52-D68B-CEE7-C629-90E690B8DE60}"/>
              </a:ext>
            </a:extLst>
          </p:cNvPr>
          <p:cNvSpPr txBox="1"/>
          <p:nvPr/>
        </p:nvSpPr>
        <p:spPr>
          <a:xfrm>
            <a:off x="4351310" y="2214891"/>
            <a:ext cx="4216847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analysis table (Activity 1): Normalized engagement metrics and peer-average benchmarking and variance calculations.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graph here shows the email open rate.</a:t>
            </a: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reference examples (Activity 2):</a:t>
            </a:r>
          </a:p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HubSpot Investor Relations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“Featured Presentation” / results surfaced above the fold</a:t>
            </a:r>
            <a:b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Opera Investor Relations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“Key Statistics” KPI cards (scannable metrics layout)</a:t>
            </a:r>
            <a:b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NVIDIA Investor Relations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“Email Alerts” signup + preference-style alerts</a:t>
            </a:r>
            <a:b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Mobily </a:t>
            </a:r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Investor</a:t>
            </a:r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Assistant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IR chatbot example (IR support pattern + multilingual)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4F8417-75BC-532D-F035-29D1AD971566}"/>
              </a:ext>
            </a:extLst>
          </p:cNvPr>
          <p:cNvSpPr/>
          <p:nvPr/>
        </p:nvSpPr>
        <p:spPr>
          <a:xfrm>
            <a:off x="4299063" y="2218131"/>
            <a:ext cx="4321342" cy="2292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4C00C5-BADE-8058-7D17-418F6EC26961}"/>
              </a:ext>
            </a:extLst>
          </p:cNvPr>
          <p:cNvSpPr txBox="1"/>
          <p:nvPr/>
        </p:nvSpPr>
        <p:spPr>
          <a:xfrm>
            <a:off x="4351310" y="4522124"/>
            <a:ext cx="3096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Activity 1 – Excel working</a:t>
            </a:r>
            <a:endParaRPr lang="en-US" sz="1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DB62E-39A9-DA02-522B-2D4FD710F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221603"/>
            <a:ext cx="3388361" cy="24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38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30"/>
          <p:cNvGrpSpPr/>
          <p:nvPr/>
        </p:nvGrpSpPr>
        <p:grpSpPr>
          <a:xfrm>
            <a:off x="1015135" y="409204"/>
            <a:ext cx="3596819" cy="4065392"/>
            <a:chOff x="786474" y="807799"/>
            <a:chExt cx="3038110" cy="3671114"/>
          </a:xfrm>
        </p:grpSpPr>
        <p:sp>
          <p:nvSpPr>
            <p:cNvPr id="326" name="Google Shape;326;p30"/>
            <p:cNvSpPr/>
            <p:nvPr/>
          </p:nvSpPr>
          <p:spPr>
            <a:xfrm rot="10800000">
              <a:off x="990484" y="986126"/>
              <a:ext cx="2834100" cy="2834100"/>
            </a:xfrm>
            <a:prstGeom prst="round2DiagRect">
              <a:avLst>
                <a:gd name="adj1" fmla="val 8970"/>
                <a:gd name="adj2" fmla="val 0"/>
              </a:avLst>
            </a:prstGeom>
            <a:solidFill>
              <a:srgbClr val="F8BF5C">
                <a:alpha val="2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grpSp>
          <p:nvGrpSpPr>
            <p:cNvPr id="327" name="Google Shape;327;p30"/>
            <p:cNvGrpSpPr/>
            <p:nvPr/>
          </p:nvGrpSpPr>
          <p:grpSpPr>
            <a:xfrm>
              <a:off x="786474" y="807799"/>
              <a:ext cx="2935969" cy="3671114"/>
              <a:chOff x="786474" y="807799"/>
              <a:chExt cx="2935969" cy="3671114"/>
            </a:xfrm>
          </p:grpSpPr>
          <p:grpSp>
            <p:nvGrpSpPr>
              <p:cNvPr id="328" name="Google Shape;328;p30"/>
              <p:cNvGrpSpPr/>
              <p:nvPr/>
            </p:nvGrpSpPr>
            <p:grpSpPr>
              <a:xfrm>
                <a:off x="1135936" y="1180190"/>
                <a:ext cx="812725" cy="1119837"/>
                <a:chOff x="3598749" y="1065058"/>
                <a:chExt cx="586593" cy="808255"/>
              </a:xfrm>
            </p:grpSpPr>
            <p:sp>
              <p:nvSpPr>
                <p:cNvPr id="329" name="Google Shape;329;p30"/>
                <p:cNvSpPr/>
                <p:nvPr/>
              </p:nvSpPr>
              <p:spPr>
                <a:xfrm>
                  <a:off x="3598749" y="1065058"/>
                  <a:ext cx="586593" cy="808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593" h="808255" extrusionOk="0">
                      <a:moveTo>
                        <a:pt x="0" y="0"/>
                      </a:moveTo>
                      <a:lnTo>
                        <a:pt x="586593" y="0"/>
                      </a:lnTo>
                      <a:lnTo>
                        <a:pt x="586593" y="808255"/>
                      </a:lnTo>
                      <a:lnTo>
                        <a:pt x="0" y="80825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30"/>
                <p:cNvSpPr/>
                <p:nvPr/>
              </p:nvSpPr>
              <p:spPr>
                <a:xfrm>
                  <a:off x="3925836" y="1170483"/>
                  <a:ext cx="120292" cy="93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92" h="93260" extrusionOk="0">
                      <a:moveTo>
                        <a:pt x="0" y="28384"/>
                      </a:moveTo>
                      <a:lnTo>
                        <a:pt x="17571" y="93260"/>
                      </a:lnTo>
                      <a:lnTo>
                        <a:pt x="120292" y="0"/>
                      </a:lnTo>
                    </a:path>
                  </a:pathLst>
                </a:custGeom>
                <a:noFill/>
                <a:ln w="987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30"/>
                <p:cNvSpPr/>
                <p:nvPr/>
              </p:nvSpPr>
              <p:spPr>
                <a:xfrm>
                  <a:off x="3925836" y="1417825"/>
                  <a:ext cx="120292" cy="93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92" h="93260" extrusionOk="0">
                      <a:moveTo>
                        <a:pt x="0" y="28384"/>
                      </a:moveTo>
                      <a:lnTo>
                        <a:pt x="17571" y="93260"/>
                      </a:lnTo>
                      <a:lnTo>
                        <a:pt x="120292" y="0"/>
                      </a:lnTo>
                    </a:path>
                  </a:pathLst>
                </a:custGeom>
                <a:noFill/>
                <a:ln w="987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30"/>
                <p:cNvSpPr/>
                <p:nvPr/>
              </p:nvSpPr>
              <p:spPr>
                <a:xfrm>
                  <a:off x="3925836" y="1648949"/>
                  <a:ext cx="120292" cy="93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92" h="93260" extrusionOk="0">
                      <a:moveTo>
                        <a:pt x="0" y="28384"/>
                      </a:moveTo>
                      <a:lnTo>
                        <a:pt x="17571" y="93260"/>
                      </a:lnTo>
                      <a:lnTo>
                        <a:pt x="120292" y="0"/>
                      </a:lnTo>
                    </a:path>
                  </a:pathLst>
                </a:custGeom>
                <a:noFill/>
                <a:ln w="987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33" name="Google Shape;333;p30"/>
                <p:cNvGrpSpPr/>
                <p:nvPr/>
              </p:nvGrpSpPr>
              <p:grpSpPr>
                <a:xfrm>
                  <a:off x="3700119" y="1159670"/>
                  <a:ext cx="170301" cy="170301"/>
                  <a:chOff x="3700119" y="1159670"/>
                  <a:chExt cx="170301" cy="170301"/>
                </a:xfrm>
              </p:grpSpPr>
              <p:sp>
                <p:nvSpPr>
                  <p:cNvPr id="334" name="Google Shape;334;p30"/>
                  <p:cNvSpPr/>
                  <p:nvPr/>
                </p:nvSpPr>
                <p:spPr>
                  <a:xfrm>
                    <a:off x="3700119" y="1159670"/>
                    <a:ext cx="170301" cy="170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301" h="170301" extrusionOk="0">
                        <a:moveTo>
                          <a:pt x="170301" y="170301"/>
                        </a:moveTo>
                        <a:lnTo>
                          <a:pt x="0" y="145972"/>
                        </a:lnTo>
                        <a:lnTo>
                          <a:pt x="0" y="0"/>
                        </a:lnTo>
                        <a:lnTo>
                          <a:pt x="145973" y="0"/>
                        </a:lnTo>
                        <a:close/>
                      </a:path>
                    </a:pathLst>
                  </a:custGeom>
                  <a:solidFill>
                    <a:srgbClr val="191919">
                      <a:alpha val="201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5" name="Google Shape;335;p30"/>
                  <p:cNvSpPr/>
                  <p:nvPr/>
                </p:nvSpPr>
                <p:spPr>
                  <a:xfrm>
                    <a:off x="3700119" y="1159670"/>
                    <a:ext cx="145972" cy="1459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972" h="145972" extrusionOk="0">
                        <a:moveTo>
                          <a:pt x="0" y="0"/>
                        </a:moveTo>
                        <a:lnTo>
                          <a:pt x="145973" y="0"/>
                        </a:lnTo>
                        <a:lnTo>
                          <a:pt x="145973" y="145973"/>
                        </a:lnTo>
                        <a:lnTo>
                          <a:pt x="0" y="14597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6" name="Google Shape;336;p30"/>
                <p:cNvGrpSpPr/>
                <p:nvPr/>
              </p:nvGrpSpPr>
              <p:grpSpPr>
                <a:xfrm>
                  <a:off x="3700119" y="1390793"/>
                  <a:ext cx="170301" cy="170301"/>
                  <a:chOff x="3700119" y="1390793"/>
                  <a:chExt cx="170301" cy="170301"/>
                </a:xfrm>
              </p:grpSpPr>
              <p:sp>
                <p:nvSpPr>
                  <p:cNvPr id="337" name="Google Shape;337;p30"/>
                  <p:cNvSpPr/>
                  <p:nvPr/>
                </p:nvSpPr>
                <p:spPr>
                  <a:xfrm>
                    <a:off x="3700119" y="1390793"/>
                    <a:ext cx="170301" cy="170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301" h="170301" extrusionOk="0">
                        <a:moveTo>
                          <a:pt x="170301" y="170301"/>
                        </a:moveTo>
                        <a:lnTo>
                          <a:pt x="0" y="147324"/>
                        </a:lnTo>
                        <a:lnTo>
                          <a:pt x="0" y="0"/>
                        </a:lnTo>
                        <a:lnTo>
                          <a:pt x="145973" y="0"/>
                        </a:lnTo>
                        <a:close/>
                      </a:path>
                    </a:pathLst>
                  </a:custGeom>
                  <a:solidFill>
                    <a:srgbClr val="191919">
                      <a:alpha val="201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30"/>
                  <p:cNvSpPr/>
                  <p:nvPr/>
                </p:nvSpPr>
                <p:spPr>
                  <a:xfrm>
                    <a:off x="3700119" y="1390793"/>
                    <a:ext cx="145972" cy="1459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972" h="145972" extrusionOk="0">
                        <a:moveTo>
                          <a:pt x="0" y="0"/>
                        </a:moveTo>
                        <a:lnTo>
                          <a:pt x="145973" y="0"/>
                        </a:lnTo>
                        <a:lnTo>
                          <a:pt x="145973" y="145973"/>
                        </a:lnTo>
                        <a:lnTo>
                          <a:pt x="0" y="14597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9" name="Google Shape;339;p30"/>
                <p:cNvGrpSpPr/>
                <p:nvPr/>
              </p:nvGrpSpPr>
              <p:grpSpPr>
                <a:xfrm>
                  <a:off x="3700119" y="1621917"/>
                  <a:ext cx="170301" cy="170301"/>
                  <a:chOff x="3700119" y="1621917"/>
                  <a:chExt cx="170301" cy="170301"/>
                </a:xfrm>
              </p:grpSpPr>
              <p:sp>
                <p:nvSpPr>
                  <p:cNvPr id="340" name="Google Shape;340;p30"/>
                  <p:cNvSpPr/>
                  <p:nvPr/>
                </p:nvSpPr>
                <p:spPr>
                  <a:xfrm>
                    <a:off x="3700119" y="1621917"/>
                    <a:ext cx="170301" cy="170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301" h="170301" extrusionOk="0">
                        <a:moveTo>
                          <a:pt x="170301" y="170301"/>
                        </a:moveTo>
                        <a:lnTo>
                          <a:pt x="0" y="147324"/>
                        </a:lnTo>
                        <a:lnTo>
                          <a:pt x="0" y="0"/>
                        </a:lnTo>
                        <a:lnTo>
                          <a:pt x="145973" y="0"/>
                        </a:lnTo>
                        <a:close/>
                      </a:path>
                    </a:pathLst>
                  </a:custGeom>
                  <a:solidFill>
                    <a:srgbClr val="191919">
                      <a:alpha val="201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1" name="Google Shape;341;p30"/>
                  <p:cNvSpPr/>
                  <p:nvPr/>
                </p:nvSpPr>
                <p:spPr>
                  <a:xfrm>
                    <a:off x="3700119" y="1621917"/>
                    <a:ext cx="145972" cy="1459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972" h="145972" extrusionOk="0">
                        <a:moveTo>
                          <a:pt x="0" y="0"/>
                        </a:moveTo>
                        <a:lnTo>
                          <a:pt x="145973" y="0"/>
                        </a:lnTo>
                        <a:lnTo>
                          <a:pt x="145973" y="145973"/>
                        </a:lnTo>
                        <a:lnTo>
                          <a:pt x="0" y="14597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42" name="Google Shape;342;p30"/>
              <p:cNvSpPr/>
              <p:nvPr/>
            </p:nvSpPr>
            <p:spPr>
              <a:xfrm>
                <a:off x="1528038" y="2050934"/>
                <a:ext cx="1209288" cy="797455"/>
              </a:xfrm>
              <a:custGeom>
                <a:avLst/>
                <a:gdLst/>
                <a:ahLst/>
                <a:cxnLst/>
                <a:rect l="l" t="t" r="r" b="b"/>
                <a:pathLst>
                  <a:path w="873132" h="575780" extrusionOk="0">
                    <a:moveTo>
                      <a:pt x="0" y="0"/>
                    </a:moveTo>
                    <a:lnTo>
                      <a:pt x="873132" y="0"/>
                    </a:lnTo>
                    <a:lnTo>
                      <a:pt x="873132" y="575781"/>
                    </a:lnTo>
                    <a:lnTo>
                      <a:pt x="0" y="575781"/>
                    </a:lnTo>
                    <a:close/>
                  </a:path>
                </a:pathLst>
              </a:custGeom>
              <a:solidFill>
                <a:srgbClr val="191919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43" name="Google Shape;343;p30"/>
              <p:cNvGrpSpPr/>
              <p:nvPr/>
            </p:nvGrpSpPr>
            <p:grpSpPr>
              <a:xfrm>
                <a:off x="1567178" y="1971958"/>
                <a:ext cx="1202419" cy="1002188"/>
                <a:chOff x="4036533" y="1240531"/>
                <a:chExt cx="867859" cy="723340"/>
              </a:xfrm>
            </p:grpSpPr>
            <p:sp>
              <p:nvSpPr>
                <p:cNvPr id="344" name="Google Shape;344;p30"/>
                <p:cNvSpPr/>
                <p:nvPr/>
              </p:nvSpPr>
              <p:spPr>
                <a:xfrm>
                  <a:off x="4381324" y="1800327"/>
                  <a:ext cx="186520" cy="163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20" h="163543" extrusionOk="0">
                      <a:moveTo>
                        <a:pt x="162192" y="163543"/>
                      </a:moveTo>
                      <a:lnTo>
                        <a:pt x="0" y="163543"/>
                      </a:lnTo>
                      <a:lnTo>
                        <a:pt x="24329" y="0"/>
                      </a:lnTo>
                      <a:lnTo>
                        <a:pt x="1865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30"/>
                <p:cNvSpPr/>
                <p:nvPr/>
              </p:nvSpPr>
              <p:spPr>
                <a:xfrm>
                  <a:off x="4404302" y="1800328"/>
                  <a:ext cx="24328" cy="163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28" h="163543" extrusionOk="0">
                      <a:moveTo>
                        <a:pt x="0" y="163543"/>
                      </a:moveTo>
                      <a:lnTo>
                        <a:pt x="24329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346;p30"/>
                <p:cNvSpPr/>
                <p:nvPr/>
              </p:nvSpPr>
              <p:spPr>
                <a:xfrm>
                  <a:off x="4396184" y="1812485"/>
                  <a:ext cx="171649" cy="54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46" h="54063" extrusionOk="0">
                      <a:moveTo>
                        <a:pt x="0" y="54064"/>
                      </a:moveTo>
                      <a:lnTo>
                        <a:pt x="162192" y="33790"/>
                      </a:lnTo>
                      <a:lnTo>
                        <a:pt x="166247" y="0"/>
                      </a:lnTo>
                      <a:lnTo>
                        <a:pt x="6758" y="0"/>
                      </a:ln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" name="Google Shape;347;p30"/>
                <p:cNvSpPr/>
                <p:nvPr/>
              </p:nvSpPr>
              <p:spPr>
                <a:xfrm>
                  <a:off x="4036667" y="1240766"/>
                  <a:ext cx="867725" cy="589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725" h="589296" extrusionOk="0">
                      <a:moveTo>
                        <a:pt x="0" y="0"/>
                      </a:moveTo>
                      <a:lnTo>
                        <a:pt x="867726" y="0"/>
                      </a:lnTo>
                      <a:lnTo>
                        <a:pt x="867726" y="589297"/>
                      </a:lnTo>
                      <a:lnTo>
                        <a:pt x="0" y="58929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8" name="Google Shape;348;p30"/>
                <p:cNvSpPr/>
                <p:nvPr/>
              </p:nvSpPr>
              <p:spPr>
                <a:xfrm rot="10800000">
                  <a:off x="4036533" y="1240531"/>
                  <a:ext cx="29735" cy="589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35" h="589296" extrusionOk="0">
                      <a:moveTo>
                        <a:pt x="0" y="0"/>
                      </a:moveTo>
                      <a:lnTo>
                        <a:pt x="29735" y="0"/>
                      </a:lnTo>
                      <a:lnTo>
                        <a:pt x="29735" y="589297"/>
                      </a:lnTo>
                      <a:lnTo>
                        <a:pt x="0" y="589297"/>
                      </a:ln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349;p30"/>
                <p:cNvSpPr/>
                <p:nvPr/>
              </p:nvSpPr>
              <p:spPr>
                <a:xfrm>
                  <a:off x="4135334" y="1297533"/>
                  <a:ext cx="700127" cy="475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127" h="475762" extrusionOk="0">
                      <a:moveTo>
                        <a:pt x="0" y="0"/>
                      </a:moveTo>
                      <a:lnTo>
                        <a:pt x="700128" y="0"/>
                      </a:lnTo>
                      <a:lnTo>
                        <a:pt x="700128" y="475762"/>
                      </a:lnTo>
                      <a:lnTo>
                        <a:pt x="0" y="47576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30"/>
                <p:cNvSpPr/>
                <p:nvPr/>
              </p:nvSpPr>
              <p:spPr>
                <a:xfrm>
                  <a:off x="4543516" y="1297533"/>
                  <a:ext cx="291945" cy="475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45" h="475762" extrusionOk="0">
                      <a:moveTo>
                        <a:pt x="0" y="0"/>
                      </a:moveTo>
                      <a:lnTo>
                        <a:pt x="291945" y="0"/>
                      </a:lnTo>
                      <a:lnTo>
                        <a:pt x="291945" y="475762"/>
                      </a:lnTo>
                      <a:lnTo>
                        <a:pt x="0" y="475762"/>
                      </a:lnTo>
                      <a:close/>
                    </a:path>
                  </a:pathLst>
                </a:custGeom>
                <a:solidFill>
                  <a:srgbClr val="FFFEFD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30"/>
                <p:cNvSpPr/>
                <p:nvPr/>
              </p:nvSpPr>
              <p:spPr>
                <a:xfrm>
                  <a:off x="4135334" y="1297533"/>
                  <a:ext cx="700127" cy="64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127" h="64876" extrusionOk="0">
                      <a:moveTo>
                        <a:pt x="0" y="0"/>
                      </a:moveTo>
                      <a:lnTo>
                        <a:pt x="700128" y="0"/>
                      </a:lnTo>
                      <a:lnTo>
                        <a:pt x="700128" y="64877"/>
                      </a:lnTo>
                      <a:lnTo>
                        <a:pt x="0" y="648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52" name="Google Shape;352;p30"/>
                <p:cNvGrpSpPr/>
                <p:nvPr/>
              </p:nvGrpSpPr>
              <p:grpSpPr>
                <a:xfrm>
                  <a:off x="4162365" y="1319159"/>
                  <a:ext cx="125699" cy="21625"/>
                  <a:chOff x="4162365" y="1319159"/>
                  <a:chExt cx="125699" cy="21625"/>
                </a:xfrm>
              </p:grpSpPr>
              <p:sp>
                <p:nvSpPr>
                  <p:cNvPr id="353" name="Google Shape;353;p30"/>
                  <p:cNvSpPr/>
                  <p:nvPr/>
                </p:nvSpPr>
                <p:spPr>
                  <a:xfrm>
                    <a:off x="4162365" y="1319159"/>
                    <a:ext cx="21625" cy="2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25" h="21625" extrusionOk="0">
                        <a:moveTo>
                          <a:pt x="21626" y="10813"/>
                        </a:moveTo>
                        <a:cubicBezTo>
                          <a:pt x="21626" y="17571"/>
                          <a:pt x="16219" y="21626"/>
                          <a:pt x="10813" y="21626"/>
                        </a:cubicBezTo>
                        <a:cubicBezTo>
                          <a:pt x="4055" y="21626"/>
                          <a:pt x="0" y="16219"/>
                          <a:pt x="0" y="10813"/>
                        </a:cubicBezTo>
                        <a:cubicBezTo>
                          <a:pt x="0" y="4055"/>
                          <a:pt x="5406" y="0"/>
                          <a:pt x="10813" y="0"/>
                        </a:cubicBezTo>
                        <a:cubicBezTo>
                          <a:pt x="17571" y="0"/>
                          <a:pt x="21626" y="5406"/>
                          <a:pt x="21626" y="10813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30"/>
                  <p:cNvSpPr/>
                  <p:nvPr/>
                </p:nvSpPr>
                <p:spPr>
                  <a:xfrm>
                    <a:off x="4215078" y="1319159"/>
                    <a:ext cx="21625" cy="2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25" h="21625" extrusionOk="0">
                        <a:moveTo>
                          <a:pt x="21626" y="10813"/>
                        </a:moveTo>
                        <a:cubicBezTo>
                          <a:pt x="21626" y="17571"/>
                          <a:pt x="16219" y="21626"/>
                          <a:pt x="10813" y="21626"/>
                        </a:cubicBezTo>
                        <a:cubicBezTo>
                          <a:pt x="4055" y="21626"/>
                          <a:pt x="0" y="16219"/>
                          <a:pt x="0" y="10813"/>
                        </a:cubicBezTo>
                        <a:cubicBezTo>
                          <a:pt x="0" y="4055"/>
                          <a:pt x="5406" y="0"/>
                          <a:pt x="10813" y="0"/>
                        </a:cubicBezTo>
                        <a:cubicBezTo>
                          <a:pt x="16219" y="0"/>
                          <a:pt x="21626" y="5406"/>
                          <a:pt x="21626" y="10813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" name="Google Shape;355;p30"/>
                  <p:cNvSpPr/>
                  <p:nvPr/>
                </p:nvSpPr>
                <p:spPr>
                  <a:xfrm>
                    <a:off x="4266439" y="1319159"/>
                    <a:ext cx="21625" cy="2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25" h="21625" extrusionOk="0">
                        <a:moveTo>
                          <a:pt x="21626" y="10813"/>
                        </a:moveTo>
                        <a:cubicBezTo>
                          <a:pt x="21626" y="17571"/>
                          <a:pt x="16219" y="21626"/>
                          <a:pt x="10813" y="21626"/>
                        </a:cubicBezTo>
                        <a:cubicBezTo>
                          <a:pt x="4055" y="21626"/>
                          <a:pt x="0" y="16219"/>
                          <a:pt x="0" y="10813"/>
                        </a:cubicBezTo>
                        <a:cubicBezTo>
                          <a:pt x="0" y="4055"/>
                          <a:pt x="5406" y="0"/>
                          <a:pt x="10813" y="0"/>
                        </a:cubicBezTo>
                        <a:cubicBezTo>
                          <a:pt x="16219" y="0"/>
                          <a:pt x="21626" y="5406"/>
                          <a:pt x="21626" y="10813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56" name="Google Shape;356;p30"/>
                <p:cNvSpPr/>
                <p:nvPr/>
              </p:nvSpPr>
              <p:spPr>
                <a:xfrm>
                  <a:off x="4183991" y="1428638"/>
                  <a:ext cx="312219" cy="259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219" h="259506" extrusionOk="0">
                      <a:moveTo>
                        <a:pt x="0" y="0"/>
                      </a:moveTo>
                      <a:lnTo>
                        <a:pt x="312219" y="0"/>
                      </a:lnTo>
                      <a:lnTo>
                        <a:pt x="312219" y="259507"/>
                      </a:lnTo>
                      <a:lnTo>
                        <a:pt x="0" y="2595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57" name="Google Shape;357;p30"/>
                <p:cNvGrpSpPr/>
                <p:nvPr/>
              </p:nvGrpSpPr>
              <p:grpSpPr>
                <a:xfrm>
                  <a:off x="4588119" y="1428638"/>
                  <a:ext cx="202739" cy="271670"/>
                  <a:chOff x="4588119" y="1428638"/>
                  <a:chExt cx="202739" cy="271670"/>
                </a:xfrm>
              </p:grpSpPr>
              <p:sp>
                <p:nvSpPr>
                  <p:cNvPr id="358" name="Google Shape;358;p30"/>
                  <p:cNvSpPr/>
                  <p:nvPr/>
                </p:nvSpPr>
                <p:spPr>
                  <a:xfrm>
                    <a:off x="4588119" y="1428638"/>
                    <a:ext cx="202739" cy="13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739" h="13515" extrusionOk="0">
                        <a:moveTo>
                          <a:pt x="0" y="0"/>
                        </a:moveTo>
                        <a:lnTo>
                          <a:pt x="202740" y="0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30"/>
                  <p:cNvSpPr/>
                  <p:nvPr/>
                </p:nvSpPr>
                <p:spPr>
                  <a:xfrm>
                    <a:off x="4588119" y="1465131"/>
                    <a:ext cx="202739" cy="13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739" h="13515" extrusionOk="0">
                        <a:moveTo>
                          <a:pt x="0" y="0"/>
                        </a:moveTo>
                        <a:lnTo>
                          <a:pt x="202740" y="0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30"/>
                  <p:cNvSpPr/>
                  <p:nvPr/>
                </p:nvSpPr>
                <p:spPr>
                  <a:xfrm>
                    <a:off x="4588119" y="1501624"/>
                    <a:ext cx="202739" cy="13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739" h="13515" extrusionOk="0">
                        <a:moveTo>
                          <a:pt x="0" y="0"/>
                        </a:moveTo>
                        <a:lnTo>
                          <a:pt x="202740" y="0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30"/>
                  <p:cNvSpPr/>
                  <p:nvPr/>
                </p:nvSpPr>
                <p:spPr>
                  <a:xfrm>
                    <a:off x="4588119" y="1539469"/>
                    <a:ext cx="202739" cy="13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739" h="13515" extrusionOk="0">
                        <a:moveTo>
                          <a:pt x="0" y="0"/>
                        </a:moveTo>
                        <a:lnTo>
                          <a:pt x="202740" y="0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2" name="Google Shape;362;p30"/>
                  <p:cNvSpPr/>
                  <p:nvPr/>
                </p:nvSpPr>
                <p:spPr>
                  <a:xfrm>
                    <a:off x="4588119" y="1575962"/>
                    <a:ext cx="202739" cy="13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739" h="13515" extrusionOk="0">
                        <a:moveTo>
                          <a:pt x="0" y="0"/>
                        </a:moveTo>
                        <a:lnTo>
                          <a:pt x="202740" y="0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3" name="Google Shape;363;p30"/>
                  <p:cNvSpPr/>
                  <p:nvPr/>
                </p:nvSpPr>
                <p:spPr>
                  <a:xfrm>
                    <a:off x="4588119" y="1613807"/>
                    <a:ext cx="202739" cy="13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739" h="13515" extrusionOk="0">
                        <a:moveTo>
                          <a:pt x="0" y="0"/>
                        </a:moveTo>
                        <a:lnTo>
                          <a:pt x="202740" y="0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30"/>
                  <p:cNvSpPr/>
                  <p:nvPr/>
                </p:nvSpPr>
                <p:spPr>
                  <a:xfrm>
                    <a:off x="4588119" y="1650300"/>
                    <a:ext cx="202739" cy="13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739" h="13515" extrusionOk="0">
                        <a:moveTo>
                          <a:pt x="0" y="0"/>
                        </a:moveTo>
                        <a:lnTo>
                          <a:pt x="202740" y="0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30"/>
                  <p:cNvSpPr/>
                  <p:nvPr/>
                </p:nvSpPr>
                <p:spPr>
                  <a:xfrm>
                    <a:off x="4588119" y="1686793"/>
                    <a:ext cx="202739" cy="13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739" h="13515" extrusionOk="0">
                        <a:moveTo>
                          <a:pt x="0" y="0"/>
                        </a:moveTo>
                        <a:lnTo>
                          <a:pt x="202740" y="0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66" name="Google Shape;366;p30"/>
              <p:cNvSpPr/>
              <p:nvPr/>
            </p:nvSpPr>
            <p:spPr>
              <a:xfrm>
                <a:off x="1256506" y="2971012"/>
                <a:ext cx="2190196" cy="99213"/>
              </a:xfrm>
              <a:custGeom>
                <a:avLst/>
                <a:gdLst/>
                <a:ahLst/>
                <a:cxnLst/>
                <a:rect l="l" t="t" r="r" b="b"/>
                <a:pathLst>
                  <a:path w="1581369" h="71634" extrusionOk="0">
                    <a:moveTo>
                      <a:pt x="0" y="0"/>
                    </a:moveTo>
                    <a:lnTo>
                      <a:pt x="1581369" y="0"/>
                    </a:lnTo>
                    <a:lnTo>
                      <a:pt x="1581369" y="71635"/>
                    </a:lnTo>
                    <a:lnTo>
                      <a:pt x="0" y="716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67" name="Google Shape;367;p30"/>
              <p:cNvGrpSpPr/>
              <p:nvPr/>
            </p:nvGrpSpPr>
            <p:grpSpPr>
              <a:xfrm>
                <a:off x="1219053" y="2971012"/>
                <a:ext cx="1005607" cy="1503729"/>
                <a:chOff x="3785270" y="1963871"/>
                <a:chExt cx="725808" cy="1085333"/>
              </a:xfrm>
            </p:grpSpPr>
            <p:sp>
              <p:nvSpPr>
                <p:cNvPr id="368" name="Google Shape;368;p30"/>
                <p:cNvSpPr/>
                <p:nvPr/>
              </p:nvSpPr>
              <p:spPr>
                <a:xfrm>
                  <a:off x="3812302" y="1963871"/>
                  <a:ext cx="673095" cy="7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095" h="71634" extrusionOk="0">
                      <a:moveTo>
                        <a:pt x="0" y="0"/>
                      </a:moveTo>
                      <a:lnTo>
                        <a:pt x="673096" y="0"/>
                      </a:lnTo>
                      <a:lnTo>
                        <a:pt x="673096" y="71635"/>
                      </a:lnTo>
                      <a:lnTo>
                        <a:pt x="0" y="71635"/>
                      </a:ln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69" name="Google Shape;369;p30"/>
                <p:cNvGrpSpPr/>
                <p:nvPr/>
              </p:nvGrpSpPr>
              <p:grpSpPr>
                <a:xfrm>
                  <a:off x="3785270" y="2035506"/>
                  <a:ext cx="725808" cy="1013698"/>
                  <a:chOff x="3785270" y="2035506"/>
                  <a:chExt cx="725808" cy="1013698"/>
                </a:xfrm>
              </p:grpSpPr>
              <p:sp>
                <p:nvSpPr>
                  <p:cNvPr id="370" name="Google Shape;370;p30"/>
                  <p:cNvSpPr/>
                  <p:nvPr/>
                </p:nvSpPr>
                <p:spPr>
                  <a:xfrm>
                    <a:off x="3785270" y="2035506"/>
                    <a:ext cx="160840" cy="1013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840" h="1013698" extrusionOk="0">
                        <a:moveTo>
                          <a:pt x="36493" y="1013698"/>
                        </a:moveTo>
                        <a:lnTo>
                          <a:pt x="0" y="1013698"/>
                        </a:lnTo>
                        <a:lnTo>
                          <a:pt x="87854" y="0"/>
                        </a:lnTo>
                        <a:lnTo>
                          <a:pt x="16084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30"/>
                  <p:cNvSpPr/>
                  <p:nvPr/>
                </p:nvSpPr>
                <p:spPr>
                  <a:xfrm>
                    <a:off x="4350238" y="2035506"/>
                    <a:ext cx="160840" cy="1013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840" h="1013698" extrusionOk="0">
                        <a:moveTo>
                          <a:pt x="124347" y="1013698"/>
                        </a:moveTo>
                        <a:lnTo>
                          <a:pt x="160840" y="1013698"/>
                        </a:lnTo>
                        <a:lnTo>
                          <a:pt x="7433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2" name="Google Shape;372;p30"/>
              <p:cNvGrpSpPr/>
              <p:nvPr/>
            </p:nvGrpSpPr>
            <p:grpSpPr>
              <a:xfrm>
                <a:off x="2475594" y="3070263"/>
                <a:ext cx="1007479" cy="1404479"/>
                <a:chOff x="4692192" y="2035506"/>
                <a:chExt cx="727159" cy="1013698"/>
              </a:xfrm>
            </p:grpSpPr>
            <p:sp>
              <p:nvSpPr>
                <p:cNvPr id="373" name="Google Shape;373;p30"/>
                <p:cNvSpPr/>
                <p:nvPr/>
              </p:nvSpPr>
              <p:spPr>
                <a:xfrm>
                  <a:off x="4692192" y="2035506"/>
                  <a:ext cx="162191" cy="1013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91" h="1013698" extrusionOk="0">
                      <a:moveTo>
                        <a:pt x="37845" y="1013698"/>
                      </a:moveTo>
                      <a:lnTo>
                        <a:pt x="0" y="1013698"/>
                      </a:lnTo>
                      <a:lnTo>
                        <a:pt x="87854" y="0"/>
                      </a:lnTo>
                      <a:lnTo>
                        <a:pt x="1621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374;p30"/>
                <p:cNvSpPr/>
                <p:nvPr/>
              </p:nvSpPr>
              <p:spPr>
                <a:xfrm>
                  <a:off x="5258511" y="2035506"/>
                  <a:ext cx="160840" cy="1013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40" h="1013698" extrusionOk="0">
                      <a:moveTo>
                        <a:pt x="124347" y="1013698"/>
                      </a:moveTo>
                      <a:lnTo>
                        <a:pt x="160840" y="1013698"/>
                      </a:lnTo>
                      <a:lnTo>
                        <a:pt x="7298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5" name="Google Shape;375;p30"/>
              <p:cNvGrpSpPr/>
              <p:nvPr/>
            </p:nvGrpSpPr>
            <p:grpSpPr>
              <a:xfrm>
                <a:off x="786474" y="3002235"/>
                <a:ext cx="1099238" cy="1475638"/>
                <a:chOff x="3473051" y="1984145"/>
                <a:chExt cx="793387" cy="1065058"/>
              </a:xfrm>
            </p:grpSpPr>
            <p:grpSp>
              <p:nvGrpSpPr>
                <p:cNvPr id="376" name="Google Shape;376;p30"/>
                <p:cNvGrpSpPr/>
                <p:nvPr/>
              </p:nvGrpSpPr>
              <p:grpSpPr>
                <a:xfrm>
                  <a:off x="3473051" y="2150391"/>
                  <a:ext cx="400731" cy="664985"/>
                  <a:chOff x="3473051" y="2150391"/>
                  <a:chExt cx="400731" cy="664985"/>
                </a:xfrm>
              </p:grpSpPr>
              <p:sp>
                <p:nvSpPr>
                  <p:cNvPr id="377" name="Google Shape;377;p30"/>
                  <p:cNvSpPr/>
                  <p:nvPr/>
                </p:nvSpPr>
                <p:spPr>
                  <a:xfrm>
                    <a:off x="3473051" y="2150391"/>
                    <a:ext cx="400731" cy="5400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731" h="540092" extrusionOk="0">
                        <a:moveTo>
                          <a:pt x="375744" y="281132"/>
                        </a:moveTo>
                        <a:cubicBezTo>
                          <a:pt x="389260" y="279781"/>
                          <a:pt x="398721" y="267616"/>
                          <a:pt x="400073" y="254100"/>
                        </a:cubicBezTo>
                        <a:cubicBezTo>
                          <a:pt x="402776" y="227068"/>
                          <a:pt x="397370" y="197333"/>
                          <a:pt x="379799" y="167598"/>
                        </a:cubicBezTo>
                        <a:cubicBezTo>
                          <a:pt x="371689" y="154082"/>
                          <a:pt x="363580" y="143269"/>
                          <a:pt x="354119" y="133808"/>
                        </a:cubicBezTo>
                        <a:cubicBezTo>
                          <a:pt x="336548" y="166246"/>
                          <a:pt x="291945" y="243288"/>
                          <a:pt x="266265" y="214904"/>
                        </a:cubicBezTo>
                        <a:cubicBezTo>
                          <a:pt x="244639" y="191927"/>
                          <a:pt x="283836" y="151379"/>
                          <a:pt x="313571" y="124347"/>
                        </a:cubicBezTo>
                        <a:cubicBezTo>
                          <a:pt x="321680" y="117589"/>
                          <a:pt x="321680" y="104073"/>
                          <a:pt x="312219" y="98666"/>
                        </a:cubicBezTo>
                        <a:cubicBezTo>
                          <a:pt x="285187" y="81096"/>
                          <a:pt x="255452" y="70283"/>
                          <a:pt x="227068" y="63525"/>
                        </a:cubicBezTo>
                        <a:cubicBezTo>
                          <a:pt x="220310" y="94612"/>
                          <a:pt x="201388" y="162192"/>
                          <a:pt x="173004" y="152730"/>
                        </a:cubicBezTo>
                        <a:cubicBezTo>
                          <a:pt x="151379" y="145972"/>
                          <a:pt x="167598" y="105424"/>
                          <a:pt x="183817" y="74338"/>
                        </a:cubicBezTo>
                        <a:cubicBezTo>
                          <a:pt x="189224" y="64877"/>
                          <a:pt x="183817" y="52712"/>
                          <a:pt x="173004" y="50009"/>
                        </a:cubicBezTo>
                        <a:cubicBezTo>
                          <a:pt x="166247" y="48657"/>
                          <a:pt x="158137" y="47306"/>
                          <a:pt x="151379" y="44603"/>
                        </a:cubicBezTo>
                        <a:cubicBezTo>
                          <a:pt x="86502" y="28383"/>
                          <a:pt x="64877" y="0"/>
                          <a:pt x="64877" y="0"/>
                        </a:cubicBezTo>
                        <a:cubicBezTo>
                          <a:pt x="64877" y="0"/>
                          <a:pt x="33790" y="60822"/>
                          <a:pt x="13516" y="129753"/>
                        </a:cubicBezTo>
                        <a:cubicBezTo>
                          <a:pt x="9461" y="143269"/>
                          <a:pt x="18922" y="156785"/>
                          <a:pt x="32438" y="160840"/>
                        </a:cubicBezTo>
                        <a:cubicBezTo>
                          <a:pt x="52712" y="166246"/>
                          <a:pt x="72986" y="170301"/>
                          <a:pt x="72986" y="185169"/>
                        </a:cubicBezTo>
                        <a:cubicBezTo>
                          <a:pt x="72986" y="208146"/>
                          <a:pt x="27032" y="201388"/>
                          <a:pt x="2703" y="185169"/>
                        </a:cubicBezTo>
                        <a:cubicBezTo>
                          <a:pt x="1352" y="198685"/>
                          <a:pt x="0" y="212201"/>
                          <a:pt x="0" y="225717"/>
                        </a:cubicBezTo>
                        <a:cubicBezTo>
                          <a:pt x="0" y="240584"/>
                          <a:pt x="1352" y="255452"/>
                          <a:pt x="4055" y="268968"/>
                        </a:cubicBezTo>
                        <a:cubicBezTo>
                          <a:pt x="6758" y="285187"/>
                          <a:pt x="24329" y="296000"/>
                          <a:pt x="40548" y="291945"/>
                        </a:cubicBezTo>
                        <a:cubicBezTo>
                          <a:pt x="45954" y="290593"/>
                          <a:pt x="51361" y="289242"/>
                          <a:pt x="55415" y="286539"/>
                        </a:cubicBezTo>
                        <a:cubicBezTo>
                          <a:pt x="86502" y="274374"/>
                          <a:pt x="105425" y="313571"/>
                          <a:pt x="70283" y="324383"/>
                        </a:cubicBezTo>
                        <a:cubicBezTo>
                          <a:pt x="55415" y="328438"/>
                          <a:pt x="37845" y="328438"/>
                          <a:pt x="21626" y="327087"/>
                        </a:cubicBezTo>
                        <a:cubicBezTo>
                          <a:pt x="33790" y="352767"/>
                          <a:pt x="52712" y="374393"/>
                          <a:pt x="77041" y="393315"/>
                        </a:cubicBezTo>
                        <a:cubicBezTo>
                          <a:pt x="90557" y="404128"/>
                          <a:pt x="110831" y="405479"/>
                          <a:pt x="125699" y="394666"/>
                        </a:cubicBezTo>
                        <a:cubicBezTo>
                          <a:pt x="128402" y="393315"/>
                          <a:pt x="131105" y="390612"/>
                          <a:pt x="132457" y="389260"/>
                        </a:cubicBezTo>
                        <a:cubicBezTo>
                          <a:pt x="171653" y="354119"/>
                          <a:pt x="189224" y="397370"/>
                          <a:pt x="164895" y="406831"/>
                        </a:cubicBezTo>
                        <a:cubicBezTo>
                          <a:pt x="151379" y="412237"/>
                          <a:pt x="135160" y="417644"/>
                          <a:pt x="121644" y="421698"/>
                        </a:cubicBezTo>
                        <a:cubicBezTo>
                          <a:pt x="178411" y="455488"/>
                          <a:pt x="195982" y="460895"/>
                          <a:pt x="232475" y="502794"/>
                        </a:cubicBezTo>
                        <a:cubicBezTo>
                          <a:pt x="271671" y="548749"/>
                          <a:pt x="285187" y="539287"/>
                          <a:pt x="285187" y="539287"/>
                        </a:cubicBezTo>
                        <a:cubicBezTo>
                          <a:pt x="264913" y="481169"/>
                          <a:pt x="317625" y="405479"/>
                          <a:pt x="336548" y="381150"/>
                        </a:cubicBezTo>
                        <a:cubicBezTo>
                          <a:pt x="344657" y="371689"/>
                          <a:pt x="360877" y="351415"/>
                          <a:pt x="374393" y="325735"/>
                        </a:cubicBezTo>
                        <a:cubicBezTo>
                          <a:pt x="339251" y="339251"/>
                          <a:pt x="297351" y="337899"/>
                          <a:pt x="306813" y="306813"/>
                        </a:cubicBezTo>
                        <a:cubicBezTo>
                          <a:pt x="317625" y="282484"/>
                          <a:pt x="346009" y="283836"/>
                          <a:pt x="375744" y="28113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8" name="Google Shape;378;p30"/>
                  <p:cNvSpPr/>
                  <p:nvPr/>
                </p:nvSpPr>
                <p:spPr>
                  <a:xfrm>
                    <a:off x="3539446" y="2150391"/>
                    <a:ext cx="301239" cy="66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239" h="664985" extrusionOk="0">
                        <a:moveTo>
                          <a:pt x="1185" y="0"/>
                        </a:moveTo>
                        <a:cubicBezTo>
                          <a:pt x="-5573" y="81096"/>
                          <a:pt x="16052" y="152730"/>
                          <a:pt x="79578" y="225717"/>
                        </a:cubicBezTo>
                        <a:cubicBezTo>
                          <a:pt x="186354" y="350064"/>
                          <a:pt x="186354" y="489278"/>
                          <a:pt x="221495" y="540639"/>
                        </a:cubicBezTo>
                        <a:cubicBezTo>
                          <a:pt x="270153" y="610922"/>
                          <a:pt x="301240" y="664986"/>
                          <a:pt x="301240" y="66498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9" name="Google Shape;379;p30"/>
                <p:cNvGrpSpPr/>
                <p:nvPr/>
              </p:nvGrpSpPr>
              <p:grpSpPr>
                <a:xfrm>
                  <a:off x="3877178" y="1984145"/>
                  <a:ext cx="389260" cy="915031"/>
                  <a:chOff x="3877178" y="1984145"/>
                  <a:chExt cx="389260" cy="915031"/>
                </a:xfrm>
              </p:grpSpPr>
              <p:sp>
                <p:nvSpPr>
                  <p:cNvPr id="380" name="Google Shape;380;p30"/>
                  <p:cNvSpPr/>
                  <p:nvPr/>
                </p:nvSpPr>
                <p:spPr>
                  <a:xfrm>
                    <a:off x="3877178" y="1984145"/>
                    <a:ext cx="389260" cy="6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260" h="620383" extrusionOk="0">
                        <a:moveTo>
                          <a:pt x="285187" y="304109"/>
                        </a:moveTo>
                        <a:cubicBezTo>
                          <a:pt x="300055" y="277078"/>
                          <a:pt x="331141" y="283836"/>
                          <a:pt x="362228" y="293297"/>
                        </a:cubicBezTo>
                        <a:cubicBezTo>
                          <a:pt x="375744" y="297351"/>
                          <a:pt x="389260" y="287890"/>
                          <a:pt x="389260" y="273023"/>
                        </a:cubicBezTo>
                        <a:cubicBezTo>
                          <a:pt x="389260" y="233826"/>
                          <a:pt x="385205" y="195982"/>
                          <a:pt x="381151" y="166247"/>
                        </a:cubicBezTo>
                        <a:cubicBezTo>
                          <a:pt x="346009" y="185169"/>
                          <a:pt x="301406" y="225717"/>
                          <a:pt x="290593" y="189224"/>
                        </a:cubicBezTo>
                        <a:cubicBezTo>
                          <a:pt x="282484" y="158137"/>
                          <a:pt x="314922" y="143269"/>
                          <a:pt x="350064" y="136511"/>
                        </a:cubicBezTo>
                        <a:cubicBezTo>
                          <a:pt x="363580" y="133808"/>
                          <a:pt x="373041" y="121644"/>
                          <a:pt x="370338" y="108128"/>
                        </a:cubicBezTo>
                        <a:cubicBezTo>
                          <a:pt x="370338" y="106776"/>
                          <a:pt x="370338" y="105425"/>
                          <a:pt x="370338" y="105425"/>
                        </a:cubicBezTo>
                        <a:cubicBezTo>
                          <a:pt x="362228" y="47306"/>
                          <a:pt x="379799" y="0"/>
                          <a:pt x="379799" y="0"/>
                        </a:cubicBezTo>
                        <a:cubicBezTo>
                          <a:pt x="379799" y="0"/>
                          <a:pt x="302758" y="27032"/>
                          <a:pt x="214904" y="63525"/>
                        </a:cubicBezTo>
                        <a:cubicBezTo>
                          <a:pt x="202740" y="68931"/>
                          <a:pt x="195982" y="81096"/>
                          <a:pt x="200036" y="93260"/>
                        </a:cubicBezTo>
                        <a:cubicBezTo>
                          <a:pt x="200036" y="93260"/>
                          <a:pt x="200036" y="93260"/>
                          <a:pt x="200036" y="93260"/>
                        </a:cubicBezTo>
                        <a:cubicBezTo>
                          <a:pt x="209498" y="128402"/>
                          <a:pt x="220310" y="154082"/>
                          <a:pt x="185169" y="160840"/>
                        </a:cubicBezTo>
                        <a:cubicBezTo>
                          <a:pt x="154082" y="166247"/>
                          <a:pt x="152731" y="122995"/>
                          <a:pt x="158137" y="89205"/>
                        </a:cubicBezTo>
                        <a:cubicBezTo>
                          <a:pt x="129753" y="104073"/>
                          <a:pt x="102721" y="121644"/>
                          <a:pt x="79744" y="141918"/>
                        </a:cubicBezTo>
                        <a:cubicBezTo>
                          <a:pt x="68931" y="151379"/>
                          <a:pt x="70283" y="168950"/>
                          <a:pt x="82447" y="177059"/>
                        </a:cubicBezTo>
                        <a:cubicBezTo>
                          <a:pt x="109479" y="194630"/>
                          <a:pt x="135160" y="220310"/>
                          <a:pt x="118941" y="245991"/>
                        </a:cubicBezTo>
                        <a:cubicBezTo>
                          <a:pt x="93260" y="285187"/>
                          <a:pt x="59470" y="250046"/>
                          <a:pt x="31087" y="198685"/>
                        </a:cubicBezTo>
                        <a:cubicBezTo>
                          <a:pt x="18922" y="218959"/>
                          <a:pt x="10813" y="241936"/>
                          <a:pt x="5406" y="267616"/>
                        </a:cubicBezTo>
                        <a:cubicBezTo>
                          <a:pt x="1352" y="287890"/>
                          <a:pt x="0" y="308164"/>
                          <a:pt x="0" y="327087"/>
                        </a:cubicBezTo>
                        <a:cubicBezTo>
                          <a:pt x="0" y="346009"/>
                          <a:pt x="18922" y="358173"/>
                          <a:pt x="35142" y="350064"/>
                        </a:cubicBezTo>
                        <a:cubicBezTo>
                          <a:pt x="47306" y="344657"/>
                          <a:pt x="59470" y="343306"/>
                          <a:pt x="68931" y="347361"/>
                        </a:cubicBezTo>
                        <a:cubicBezTo>
                          <a:pt x="105425" y="360877"/>
                          <a:pt x="78393" y="398721"/>
                          <a:pt x="12164" y="424402"/>
                        </a:cubicBezTo>
                        <a:cubicBezTo>
                          <a:pt x="29735" y="494685"/>
                          <a:pt x="58119" y="556858"/>
                          <a:pt x="64877" y="620383"/>
                        </a:cubicBezTo>
                        <a:cubicBezTo>
                          <a:pt x="139215" y="569022"/>
                          <a:pt x="189224" y="546045"/>
                          <a:pt x="233826" y="521717"/>
                        </a:cubicBezTo>
                        <a:cubicBezTo>
                          <a:pt x="239233" y="519013"/>
                          <a:pt x="245991" y="514959"/>
                          <a:pt x="251397" y="512255"/>
                        </a:cubicBezTo>
                        <a:cubicBezTo>
                          <a:pt x="187872" y="460895"/>
                          <a:pt x="202740" y="408182"/>
                          <a:pt x="239233" y="410886"/>
                        </a:cubicBezTo>
                        <a:cubicBezTo>
                          <a:pt x="255452" y="412237"/>
                          <a:pt x="271671" y="429808"/>
                          <a:pt x="283836" y="450082"/>
                        </a:cubicBezTo>
                        <a:cubicBezTo>
                          <a:pt x="294648" y="467653"/>
                          <a:pt x="318977" y="469004"/>
                          <a:pt x="332493" y="454137"/>
                        </a:cubicBezTo>
                        <a:cubicBezTo>
                          <a:pt x="348712" y="433863"/>
                          <a:pt x="363580" y="408182"/>
                          <a:pt x="375744" y="368986"/>
                        </a:cubicBezTo>
                        <a:cubicBezTo>
                          <a:pt x="378447" y="360877"/>
                          <a:pt x="381151" y="351415"/>
                          <a:pt x="382502" y="341954"/>
                        </a:cubicBezTo>
                        <a:cubicBezTo>
                          <a:pt x="328438" y="356822"/>
                          <a:pt x="260858" y="350064"/>
                          <a:pt x="285187" y="3041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30"/>
                  <p:cNvSpPr/>
                  <p:nvPr/>
                </p:nvSpPr>
                <p:spPr>
                  <a:xfrm>
                    <a:off x="3887991" y="1984145"/>
                    <a:ext cx="368986" cy="9150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986" h="915031" extrusionOk="0">
                        <a:moveTo>
                          <a:pt x="368986" y="0"/>
                        </a:moveTo>
                        <a:cubicBezTo>
                          <a:pt x="239233" y="93260"/>
                          <a:pt x="227068" y="208146"/>
                          <a:pt x="201388" y="286539"/>
                        </a:cubicBezTo>
                        <a:cubicBezTo>
                          <a:pt x="175708" y="364931"/>
                          <a:pt x="83799" y="504146"/>
                          <a:pt x="52712" y="620383"/>
                        </a:cubicBezTo>
                        <a:cubicBezTo>
                          <a:pt x="21626" y="736621"/>
                          <a:pt x="0" y="915032"/>
                          <a:pt x="0" y="91503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82" name="Google Shape;382;p30"/>
                <p:cNvSpPr/>
                <p:nvPr/>
              </p:nvSpPr>
              <p:spPr>
                <a:xfrm>
                  <a:off x="3662274" y="2724820"/>
                  <a:ext cx="374392" cy="324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392" h="324383" extrusionOk="0">
                      <a:moveTo>
                        <a:pt x="0" y="0"/>
                      </a:moveTo>
                      <a:lnTo>
                        <a:pt x="374393" y="0"/>
                      </a:lnTo>
                      <a:lnTo>
                        <a:pt x="374393" y="291945"/>
                      </a:lnTo>
                      <a:cubicBezTo>
                        <a:pt x="374393" y="309516"/>
                        <a:pt x="359525" y="324383"/>
                        <a:pt x="341954" y="324383"/>
                      </a:cubicBezTo>
                      <a:lnTo>
                        <a:pt x="32438" y="324383"/>
                      </a:lnTo>
                      <a:cubicBezTo>
                        <a:pt x="14868" y="324383"/>
                        <a:pt x="0" y="309516"/>
                        <a:pt x="0" y="29194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383;p30"/>
                <p:cNvSpPr/>
                <p:nvPr/>
              </p:nvSpPr>
              <p:spPr>
                <a:xfrm>
                  <a:off x="3662274" y="2723469"/>
                  <a:ext cx="374392" cy="185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392" h="185223" extrusionOk="0">
                      <a:moveTo>
                        <a:pt x="0" y="52712"/>
                      </a:moveTo>
                      <a:cubicBezTo>
                        <a:pt x="13516" y="60822"/>
                        <a:pt x="36493" y="68932"/>
                        <a:pt x="74338" y="74338"/>
                      </a:cubicBezTo>
                      <a:cubicBezTo>
                        <a:pt x="170301" y="89206"/>
                        <a:pt x="251397" y="187872"/>
                        <a:pt x="374393" y="185169"/>
                      </a:cubicBezTo>
                      <a:lnTo>
                        <a:pt x="374393" y="0"/>
                      </a:lnTo>
                      <a:lnTo>
                        <a:pt x="0" y="0"/>
                      </a:lnTo>
                      <a:lnTo>
                        <a:pt x="0" y="52712"/>
                      </a:ln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4" name="Google Shape;384;p30"/>
              <p:cNvGrpSpPr/>
              <p:nvPr/>
            </p:nvGrpSpPr>
            <p:grpSpPr>
              <a:xfrm>
                <a:off x="2653645" y="807799"/>
                <a:ext cx="933841" cy="933841"/>
                <a:chOff x="5416056" y="837493"/>
                <a:chExt cx="674010" cy="674010"/>
              </a:xfrm>
            </p:grpSpPr>
            <p:sp>
              <p:nvSpPr>
                <p:cNvPr id="385" name="Google Shape;385;p30"/>
                <p:cNvSpPr/>
                <p:nvPr/>
              </p:nvSpPr>
              <p:spPr>
                <a:xfrm rot="-1851924">
                  <a:off x="5507323" y="928760"/>
                  <a:ext cx="491477" cy="491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978" h="491978" extrusionOk="0">
                      <a:moveTo>
                        <a:pt x="491978" y="245989"/>
                      </a:moveTo>
                      <a:cubicBezTo>
                        <a:pt x="491978" y="381845"/>
                        <a:pt x="381845" y="491978"/>
                        <a:pt x="245989" y="491978"/>
                      </a:cubicBezTo>
                      <a:cubicBezTo>
                        <a:pt x="110133" y="491978"/>
                        <a:pt x="0" y="381845"/>
                        <a:pt x="0" y="245989"/>
                      </a:cubicBezTo>
                      <a:cubicBezTo>
                        <a:pt x="0" y="110133"/>
                        <a:pt x="110133" y="0"/>
                        <a:pt x="245989" y="0"/>
                      </a:cubicBezTo>
                      <a:cubicBezTo>
                        <a:pt x="381845" y="0"/>
                        <a:pt x="491978" y="110133"/>
                        <a:pt x="491978" y="245989"/>
                      </a:cubicBez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" name="Google Shape;386;p30"/>
                <p:cNvSpPr/>
                <p:nvPr/>
              </p:nvSpPr>
              <p:spPr>
                <a:xfrm>
                  <a:off x="5490986" y="900164"/>
                  <a:ext cx="491981" cy="491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981" h="491981" extrusionOk="0">
                      <a:moveTo>
                        <a:pt x="491981" y="245991"/>
                      </a:moveTo>
                      <a:cubicBezTo>
                        <a:pt x="491981" y="381848"/>
                        <a:pt x="381848" y="491982"/>
                        <a:pt x="245991" y="491982"/>
                      </a:cubicBezTo>
                      <a:cubicBezTo>
                        <a:pt x="110134" y="491982"/>
                        <a:pt x="0" y="381848"/>
                        <a:pt x="0" y="245991"/>
                      </a:cubicBezTo>
                      <a:cubicBezTo>
                        <a:pt x="0" y="110134"/>
                        <a:pt x="110134" y="0"/>
                        <a:pt x="245991" y="0"/>
                      </a:cubicBezTo>
                      <a:cubicBezTo>
                        <a:pt x="381848" y="0"/>
                        <a:pt x="491981" y="110134"/>
                        <a:pt x="491981" y="24599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387;p30"/>
                <p:cNvSpPr/>
                <p:nvPr/>
              </p:nvSpPr>
              <p:spPr>
                <a:xfrm rot="-4052055">
                  <a:off x="5558826" y="967766"/>
                  <a:ext cx="357174" cy="35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830" h="356830" extrusionOk="0">
                      <a:moveTo>
                        <a:pt x="356831" y="178415"/>
                      </a:moveTo>
                      <a:cubicBezTo>
                        <a:pt x="356831" y="276952"/>
                        <a:pt x="276952" y="356831"/>
                        <a:pt x="178415" y="356831"/>
                      </a:cubicBezTo>
                      <a:cubicBezTo>
                        <a:pt x="79879" y="356831"/>
                        <a:pt x="0" y="276952"/>
                        <a:pt x="0" y="178415"/>
                      </a:cubicBezTo>
                      <a:cubicBezTo>
                        <a:pt x="0" y="79879"/>
                        <a:pt x="79879" y="0"/>
                        <a:pt x="178415" y="0"/>
                      </a:cubicBezTo>
                      <a:cubicBezTo>
                        <a:pt x="276952" y="0"/>
                        <a:pt x="356831" y="79879"/>
                        <a:pt x="356831" y="1784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388;p30"/>
                <p:cNvSpPr/>
                <p:nvPr/>
              </p:nvSpPr>
              <p:spPr>
                <a:xfrm>
                  <a:off x="5647771" y="1031269"/>
                  <a:ext cx="210849" cy="11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49" h="114885" extrusionOk="0">
                      <a:moveTo>
                        <a:pt x="0" y="0"/>
                      </a:moveTo>
                      <a:lnTo>
                        <a:pt x="87854" y="114886"/>
                      </a:lnTo>
                      <a:lnTo>
                        <a:pt x="210849" y="39196"/>
                      </a:lnTo>
                    </a:path>
                  </a:pathLst>
                </a:custGeom>
                <a:noFill/>
                <a:ln w="130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9" name="Google Shape;389;p30"/>
              <p:cNvGrpSpPr/>
              <p:nvPr/>
            </p:nvGrpSpPr>
            <p:grpSpPr>
              <a:xfrm>
                <a:off x="2217169" y="1874399"/>
                <a:ext cx="1500941" cy="2604514"/>
                <a:chOff x="4505671" y="1170117"/>
                <a:chExt cx="1083321" cy="1879837"/>
              </a:xfrm>
            </p:grpSpPr>
            <p:sp>
              <p:nvSpPr>
                <p:cNvPr id="390" name="Google Shape;390;p30"/>
                <p:cNvSpPr/>
                <p:nvPr/>
              </p:nvSpPr>
              <p:spPr>
                <a:xfrm>
                  <a:off x="4631238" y="2777533"/>
                  <a:ext cx="131762" cy="272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762" h="272421" extrusionOk="0">
                      <a:moveTo>
                        <a:pt x="42032" y="0"/>
                      </a:moveTo>
                      <a:cubicBezTo>
                        <a:pt x="42032" y="0"/>
                        <a:pt x="54196" y="101370"/>
                        <a:pt x="47438" y="125699"/>
                      </a:cubicBezTo>
                      <a:cubicBezTo>
                        <a:pt x="42032" y="150027"/>
                        <a:pt x="28516" y="205443"/>
                        <a:pt x="28516" y="205443"/>
                      </a:cubicBezTo>
                      <a:cubicBezTo>
                        <a:pt x="28516" y="205443"/>
                        <a:pt x="-10681" y="255452"/>
                        <a:pt x="2835" y="267616"/>
                      </a:cubicBezTo>
                      <a:cubicBezTo>
                        <a:pt x="16351" y="279781"/>
                        <a:pt x="56899" y="268968"/>
                        <a:pt x="74470" y="233826"/>
                      </a:cubicBezTo>
                      <a:cubicBezTo>
                        <a:pt x="92041" y="198685"/>
                        <a:pt x="116370" y="178411"/>
                        <a:pt x="127182" y="160840"/>
                      </a:cubicBezTo>
                      <a:cubicBezTo>
                        <a:pt x="139347" y="139215"/>
                        <a:pt x="124479" y="117589"/>
                        <a:pt x="115018" y="106776"/>
                      </a:cubicBezTo>
                      <a:cubicBezTo>
                        <a:pt x="109612" y="101370"/>
                        <a:pt x="106908" y="93260"/>
                        <a:pt x="108260" y="85151"/>
                      </a:cubicBezTo>
                      <a:lnTo>
                        <a:pt x="117721" y="1352"/>
                      </a:lnTo>
                      <a:lnTo>
                        <a:pt x="42032" y="1352"/>
                      </a:lnTo>
                      <a:close/>
                    </a:path>
                  </a:pathLst>
                </a:custGeom>
                <a:solidFill>
                  <a:srgbClr val="F86C6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391;p30"/>
                <p:cNvSpPr/>
                <p:nvPr/>
              </p:nvSpPr>
              <p:spPr>
                <a:xfrm>
                  <a:off x="4632589" y="2882094"/>
                  <a:ext cx="130582" cy="166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82" h="166508" extrusionOk="0">
                      <a:moveTo>
                        <a:pt x="113666" y="2215"/>
                      </a:moveTo>
                      <a:cubicBezTo>
                        <a:pt x="109612" y="-488"/>
                        <a:pt x="102854" y="-1840"/>
                        <a:pt x="93392" y="4918"/>
                      </a:cubicBezTo>
                      <a:cubicBezTo>
                        <a:pt x="73118" y="18434"/>
                        <a:pt x="78525" y="42763"/>
                        <a:pt x="65009" y="52224"/>
                      </a:cubicBezTo>
                      <a:cubicBezTo>
                        <a:pt x="56899" y="57630"/>
                        <a:pt x="48790" y="53575"/>
                        <a:pt x="40680" y="50872"/>
                      </a:cubicBezTo>
                      <a:cubicBezTo>
                        <a:pt x="35274" y="75201"/>
                        <a:pt x="28516" y="99530"/>
                        <a:pt x="28516" y="99530"/>
                      </a:cubicBezTo>
                      <a:cubicBezTo>
                        <a:pt x="28516" y="99530"/>
                        <a:pt x="-10681" y="149539"/>
                        <a:pt x="2835" y="161703"/>
                      </a:cubicBezTo>
                      <a:cubicBezTo>
                        <a:pt x="16351" y="173868"/>
                        <a:pt x="56899" y="163055"/>
                        <a:pt x="74470" y="127913"/>
                      </a:cubicBezTo>
                      <a:cubicBezTo>
                        <a:pt x="92041" y="92772"/>
                        <a:pt x="116370" y="72498"/>
                        <a:pt x="127182" y="54927"/>
                      </a:cubicBezTo>
                      <a:cubicBezTo>
                        <a:pt x="136644" y="33301"/>
                        <a:pt x="124479" y="13028"/>
                        <a:pt x="113666" y="22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392;p30"/>
                <p:cNvSpPr/>
                <p:nvPr/>
              </p:nvSpPr>
              <p:spPr>
                <a:xfrm>
                  <a:off x="4942105" y="2750501"/>
                  <a:ext cx="131762" cy="272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762" h="272421" extrusionOk="0">
                      <a:moveTo>
                        <a:pt x="42032" y="0"/>
                      </a:moveTo>
                      <a:cubicBezTo>
                        <a:pt x="42032" y="0"/>
                        <a:pt x="54196" y="101370"/>
                        <a:pt x="47438" y="125699"/>
                      </a:cubicBezTo>
                      <a:cubicBezTo>
                        <a:pt x="42032" y="150027"/>
                        <a:pt x="28516" y="205443"/>
                        <a:pt x="28516" y="205443"/>
                      </a:cubicBezTo>
                      <a:cubicBezTo>
                        <a:pt x="28516" y="205443"/>
                        <a:pt x="-10681" y="255452"/>
                        <a:pt x="2835" y="267616"/>
                      </a:cubicBezTo>
                      <a:cubicBezTo>
                        <a:pt x="16351" y="279781"/>
                        <a:pt x="56899" y="268968"/>
                        <a:pt x="74470" y="233826"/>
                      </a:cubicBezTo>
                      <a:cubicBezTo>
                        <a:pt x="92041" y="198685"/>
                        <a:pt x="116369" y="178411"/>
                        <a:pt x="127182" y="160840"/>
                      </a:cubicBezTo>
                      <a:cubicBezTo>
                        <a:pt x="139347" y="139215"/>
                        <a:pt x="124479" y="117589"/>
                        <a:pt x="115018" y="106776"/>
                      </a:cubicBezTo>
                      <a:cubicBezTo>
                        <a:pt x="109611" y="101370"/>
                        <a:pt x="106908" y="93260"/>
                        <a:pt x="108260" y="85151"/>
                      </a:cubicBezTo>
                      <a:lnTo>
                        <a:pt x="117721" y="1352"/>
                      </a:lnTo>
                      <a:lnTo>
                        <a:pt x="42032" y="1352"/>
                      </a:lnTo>
                      <a:close/>
                    </a:path>
                  </a:pathLst>
                </a:custGeom>
                <a:solidFill>
                  <a:srgbClr val="F86C6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393;p30"/>
                <p:cNvSpPr/>
                <p:nvPr/>
              </p:nvSpPr>
              <p:spPr>
                <a:xfrm>
                  <a:off x="4943457" y="2856414"/>
                  <a:ext cx="131157" cy="166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57" h="166508" extrusionOk="0">
                      <a:moveTo>
                        <a:pt x="113666" y="2215"/>
                      </a:moveTo>
                      <a:cubicBezTo>
                        <a:pt x="109612" y="-488"/>
                        <a:pt x="102854" y="-1840"/>
                        <a:pt x="93392" y="4918"/>
                      </a:cubicBezTo>
                      <a:cubicBezTo>
                        <a:pt x="73118" y="18434"/>
                        <a:pt x="78525" y="42763"/>
                        <a:pt x="65009" y="52224"/>
                      </a:cubicBezTo>
                      <a:cubicBezTo>
                        <a:pt x="56899" y="57630"/>
                        <a:pt x="48790" y="53576"/>
                        <a:pt x="40680" y="50872"/>
                      </a:cubicBezTo>
                      <a:cubicBezTo>
                        <a:pt x="35274" y="75201"/>
                        <a:pt x="28516" y="99530"/>
                        <a:pt x="28516" y="99530"/>
                      </a:cubicBezTo>
                      <a:cubicBezTo>
                        <a:pt x="28516" y="99530"/>
                        <a:pt x="-10681" y="149539"/>
                        <a:pt x="2835" y="161703"/>
                      </a:cubicBezTo>
                      <a:cubicBezTo>
                        <a:pt x="16351" y="173868"/>
                        <a:pt x="56899" y="163055"/>
                        <a:pt x="74470" y="127913"/>
                      </a:cubicBezTo>
                      <a:cubicBezTo>
                        <a:pt x="92041" y="92772"/>
                        <a:pt x="116370" y="72498"/>
                        <a:pt x="127182" y="54927"/>
                      </a:cubicBezTo>
                      <a:cubicBezTo>
                        <a:pt x="137995" y="33302"/>
                        <a:pt x="124479" y="13028"/>
                        <a:pt x="113666" y="22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394;p30"/>
                <p:cNvSpPr/>
                <p:nvPr/>
              </p:nvSpPr>
              <p:spPr>
                <a:xfrm>
                  <a:off x="4901382" y="2008474"/>
                  <a:ext cx="447142" cy="76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142" h="762300" extrusionOk="0">
                      <a:moveTo>
                        <a:pt x="234134" y="247342"/>
                      </a:moveTo>
                      <a:lnTo>
                        <a:pt x="369293" y="247342"/>
                      </a:lnTo>
                      <a:cubicBezTo>
                        <a:pt x="416599" y="247342"/>
                        <a:pt x="453092" y="205443"/>
                        <a:pt x="446334" y="158137"/>
                      </a:cubicBezTo>
                      <a:lnTo>
                        <a:pt x="422006" y="0"/>
                      </a:lnTo>
                      <a:cubicBezTo>
                        <a:pt x="335503" y="5406"/>
                        <a:pt x="75997" y="33790"/>
                        <a:pt x="38152" y="171653"/>
                      </a:cubicBezTo>
                      <a:cubicBezTo>
                        <a:pt x="-7802" y="339251"/>
                        <a:pt x="-1044" y="502794"/>
                        <a:pt x="5714" y="579835"/>
                      </a:cubicBezTo>
                      <a:cubicBezTo>
                        <a:pt x="12472" y="655525"/>
                        <a:pt x="-13209" y="701479"/>
                        <a:pt x="9769" y="762301"/>
                      </a:cubicBezTo>
                      <a:lnTo>
                        <a:pt x="216563" y="762301"/>
                      </a:lnTo>
                      <a:cubicBezTo>
                        <a:pt x="216563" y="762301"/>
                        <a:pt x="226024" y="700127"/>
                        <a:pt x="216563" y="596054"/>
                      </a:cubicBezTo>
                      <a:cubicBezTo>
                        <a:pt x="208453" y="491981"/>
                        <a:pt x="257111" y="346009"/>
                        <a:pt x="234134" y="24734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395;p30"/>
                <p:cNvSpPr/>
                <p:nvPr/>
              </p:nvSpPr>
              <p:spPr>
                <a:xfrm>
                  <a:off x="4904393" y="2230136"/>
                  <a:ext cx="424401" cy="539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401" h="539287" extrusionOk="0">
                      <a:moveTo>
                        <a:pt x="22977" y="0"/>
                      </a:moveTo>
                      <a:cubicBezTo>
                        <a:pt x="9461" y="62174"/>
                        <a:pt x="2703" y="122995"/>
                        <a:pt x="0" y="177059"/>
                      </a:cubicBezTo>
                      <a:cubicBezTo>
                        <a:pt x="8109" y="197333"/>
                        <a:pt x="21625" y="218959"/>
                        <a:pt x="41899" y="237881"/>
                      </a:cubicBezTo>
                      <a:cubicBezTo>
                        <a:pt x="86502" y="278429"/>
                        <a:pt x="102721" y="464950"/>
                        <a:pt x="122995" y="539287"/>
                      </a:cubicBezTo>
                      <a:lnTo>
                        <a:pt x="214904" y="539287"/>
                      </a:lnTo>
                      <a:cubicBezTo>
                        <a:pt x="214904" y="539287"/>
                        <a:pt x="224365" y="477114"/>
                        <a:pt x="214904" y="373041"/>
                      </a:cubicBezTo>
                      <a:cubicBezTo>
                        <a:pt x="205443" y="268968"/>
                        <a:pt x="254100" y="124347"/>
                        <a:pt x="231123" y="25680"/>
                      </a:cubicBezTo>
                      <a:lnTo>
                        <a:pt x="366283" y="25680"/>
                      </a:lnTo>
                      <a:cubicBezTo>
                        <a:pt x="389260" y="25680"/>
                        <a:pt x="409534" y="16219"/>
                        <a:pt x="424402" y="0"/>
                      </a:cubicBezTo>
                      <a:lnTo>
                        <a:pt x="22977" y="0"/>
                      </a:ln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396;p30"/>
                <p:cNvSpPr/>
                <p:nvPr/>
              </p:nvSpPr>
              <p:spPr>
                <a:xfrm>
                  <a:off x="5423406" y="1544876"/>
                  <a:ext cx="123155" cy="191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55" h="191926" extrusionOk="0">
                      <a:moveTo>
                        <a:pt x="77041" y="0"/>
                      </a:moveTo>
                      <a:cubicBezTo>
                        <a:pt x="104073" y="16219"/>
                        <a:pt x="144621" y="74338"/>
                        <a:pt x="109479" y="191927"/>
                      </a:cubicBezTo>
                      <a:lnTo>
                        <a:pt x="0" y="191927"/>
                      </a:lnTo>
                      <a:lnTo>
                        <a:pt x="77041" y="0"/>
                      </a:lnTo>
                      <a:close/>
                    </a:path>
                  </a:pathLst>
                </a:custGeom>
                <a:solidFill>
                  <a:srgbClr val="A63B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397;p30"/>
                <p:cNvSpPr/>
                <p:nvPr/>
              </p:nvSpPr>
              <p:spPr>
                <a:xfrm>
                  <a:off x="5006694" y="1490812"/>
                  <a:ext cx="505158" cy="569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158" h="569022" extrusionOk="0">
                      <a:moveTo>
                        <a:pt x="99086" y="27032"/>
                      </a:moveTo>
                      <a:cubicBezTo>
                        <a:pt x="99086" y="27032"/>
                        <a:pt x="107196" y="1352"/>
                        <a:pt x="178830" y="0"/>
                      </a:cubicBezTo>
                      <a:cubicBezTo>
                        <a:pt x="178830" y="0"/>
                        <a:pt x="293716" y="118941"/>
                        <a:pt x="412657" y="20274"/>
                      </a:cubicBezTo>
                      <a:cubicBezTo>
                        <a:pt x="412657" y="20274"/>
                        <a:pt x="461314" y="31087"/>
                        <a:pt x="481588" y="40548"/>
                      </a:cubicBezTo>
                      <a:cubicBezTo>
                        <a:pt x="501862" y="50009"/>
                        <a:pt x="512675" y="116237"/>
                        <a:pt x="499159" y="152730"/>
                      </a:cubicBezTo>
                      <a:cubicBezTo>
                        <a:pt x="485643" y="189224"/>
                        <a:pt x="465369" y="236530"/>
                        <a:pt x="450502" y="273023"/>
                      </a:cubicBezTo>
                      <a:cubicBezTo>
                        <a:pt x="422118" y="340603"/>
                        <a:pt x="391031" y="535233"/>
                        <a:pt x="386977" y="569022"/>
                      </a:cubicBezTo>
                      <a:cubicBezTo>
                        <a:pt x="386977" y="569022"/>
                        <a:pt x="119360" y="569022"/>
                        <a:pt x="36913" y="569022"/>
                      </a:cubicBezTo>
                      <a:cubicBezTo>
                        <a:pt x="-23909" y="569022"/>
                        <a:pt x="4474" y="494685"/>
                        <a:pt x="23397" y="452785"/>
                      </a:cubicBezTo>
                      <a:cubicBezTo>
                        <a:pt x="32858" y="433863"/>
                        <a:pt x="38264" y="413589"/>
                        <a:pt x="39616" y="391963"/>
                      </a:cubicBezTo>
                      <a:cubicBezTo>
                        <a:pt x="46374" y="305461"/>
                        <a:pt x="69351" y="72986"/>
                        <a:pt x="99086" y="2703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" name="Google Shape;398;p30"/>
                <p:cNvSpPr/>
                <p:nvPr/>
              </p:nvSpPr>
              <p:spPr>
                <a:xfrm>
                  <a:off x="4505671" y="1511086"/>
                  <a:ext cx="679256" cy="45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256" h="451433" extrusionOk="0">
                      <a:moveTo>
                        <a:pt x="617680" y="0"/>
                      </a:moveTo>
                      <a:cubicBezTo>
                        <a:pt x="558210" y="0"/>
                        <a:pt x="396018" y="268968"/>
                        <a:pt x="354119" y="340603"/>
                      </a:cubicBezTo>
                      <a:cubicBezTo>
                        <a:pt x="347361" y="351415"/>
                        <a:pt x="336548" y="359525"/>
                        <a:pt x="324384" y="362228"/>
                      </a:cubicBezTo>
                      <a:lnTo>
                        <a:pt x="104073" y="413589"/>
                      </a:lnTo>
                      <a:cubicBezTo>
                        <a:pt x="97315" y="414940"/>
                        <a:pt x="89205" y="416292"/>
                        <a:pt x="82447" y="414940"/>
                      </a:cubicBezTo>
                      <a:cubicBezTo>
                        <a:pt x="14868" y="408182"/>
                        <a:pt x="0" y="451434"/>
                        <a:pt x="0" y="451434"/>
                      </a:cubicBezTo>
                      <a:cubicBezTo>
                        <a:pt x="0" y="451434"/>
                        <a:pt x="312219" y="451434"/>
                        <a:pt x="378447" y="451434"/>
                      </a:cubicBezTo>
                      <a:cubicBezTo>
                        <a:pt x="444676" y="451434"/>
                        <a:pt x="482520" y="406831"/>
                        <a:pt x="514959" y="346009"/>
                      </a:cubicBezTo>
                      <a:cubicBezTo>
                        <a:pt x="547397" y="286539"/>
                        <a:pt x="594703" y="201388"/>
                        <a:pt x="594703" y="201388"/>
                      </a:cubicBezTo>
                      <a:cubicBezTo>
                        <a:pt x="594703" y="201388"/>
                        <a:pt x="640657" y="210849"/>
                        <a:pt x="666338" y="155434"/>
                      </a:cubicBezTo>
                      <a:cubicBezTo>
                        <a:pt x="690666" y="102721"/>
                        <a:pt x="683908" y="0"/>
                        <a:pt x="617680" y="0"/>
                      </a:cubicBezTo>
                      <a:close/>
                    </a:path>
                  </a:pathLst>
                </a:custGeom>
                <a:solidFill>
                  <a:srgbClr val="F86C6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" name="Google Shape;399;p30"/>
                <p:cNvSpPr/>
                <p:nvPr/>
              </p:nvSpPr>
              <p:spPr>
                <a:xfrm>
                  <a:off x="5205799" y="1216031"/>
                  <a:ext cx="186518" cy="329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18" h="329443" extrusionOk="0">
                      <a:moveTo>
                        <a:pt x="37845" y="63931"/>
                      </a:moveTo>
                      <a:cubicBezTo>
                        <a:pt x="37845" y="63931"/>
                        <a:pt x="35142" y="103127"/>
                        <a:pt x="13516" y="108534"/>
                      </a:cubicBezTo>
                      <a:cubicBezTo>
                        <a:pt x="13516" y="108534"/>
                        <a:pt x="21626" y="176114"/>
                        <a:pt x="33790" y="182872"/>
                      </a:cubicBezTo>
                      <a:cubicBezTo>
                        <a:pt x="45954" y="189630"/>
                        <a:pt x="70283" y="182872"/>
                        <a:pt x="70283" y="182872"/>
                      </a:cubicBezTo>
                      <a:lnTo>
                        <a:pt x="63525" y="253155"/>
                      </a:lnTo>
                      <a:cubicBezTo>
                        <a:pt x="63525" y="258561"/>
                        <a:pt x="59470" y="262616"/>
                        <a:pt x="54064" y="263968"/>
                      </a:cubicBezTo>
                      <a:lnTo>
                        <a:pt x="0" y="277484"/>
                      </a:lnTo>
                      <a:cubicBezTo>
                        <a:pt x="0" y="277484"/>
                        <a:pt x="54064" y="350470"/>
                        <a:pt x="140566" y="323438"/>
                      </a:cubicBezTo>
                      <a:cubicBezTo>
                        <a:pt x="227068" y="296406"/>
                        <a:pt x="164895" y="86908"/>
                        <a:pt x="164895" y="86908"/>
                      </a:cubicBezTo>
                      <a:cubicBezTo>
                        <a:pt x="164895" y="86908"/>
                        <a:pt x="120292" y="-14462"/>
                        <a:pt x="72986" y="1758"/>
                      </a:cubicBezTo>
                      <a:cubicBezTo>
                        <a:pt x="25680" y="17977"/>
                        <a:pt x="37845" y="63931"/>
                        <a:pt x="37845" y="63931"/>
                      </a:cubicBezTo>
                      <a:close/>
                    </a:path>
                  </a:pathLst>
                </a:custGeom>
                <a:solidFill>
                  <a:srgbClr val="F86C6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" name="Google Shape;400;p30"/>
                <p:cNvSpPr/>
                <p:nvPr/>
              </p:nvSpPr>
              <p:spPr>
                <a:xfrm>
                  <a:off x="5273379" y="1361058"/>
                  <a:ext cx="68931" cy="73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31" h="73234" extrusionOk="0">
                      <a:moveTo>
                        <a:pt x="2703" y="37845"/>
                      </a:moveTo>
                      <a:lnTo>
                        <a:pt x="0" y="60822"/>
                      </a:lnTo>
                      <a:cubicBezTo>
                        <a:pt x="10813" y="67580"/>
                        <a:pt x="25680" y="79744"/>
                        <a:pt x="33790" y="68932"/>
                      </a:cubicBezTo>
                      <a:cubicBezTo>
                        <a:pt x="44603" y="54064"/>
                        <a:pt x="68932" y="37845"/>
                        <a:pt x="68932" y="37845"/>
                      </a:cubicBezTo>
                      <a:lnTo>
                        <a:pt x="28384" y="0"/>
                      </a:lnTo>
                      <a:cubicBezTo>
                        <a:pt x="28384" y="0"/>
                        <a:pt x="17571" y="33790"/>
                        <a:pt x="2703" y="37845"/>
                      </a:cubicBez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" name="Google Shape;401;p30"/>
                <p:cNvSpPr/>
                <p:nvPr/>
              </p:nvSpPr>
              <p:spPr>
                <a:xfrm>
                  <a:off x="5182262" y="1488108"/>
                  <a:ext cx="214112" cy="75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2" h="75887" extrusionOk="0">
                      <a:moveTo>
                        <a:pt x="32998" y="2703"/>
                      </a:moveTo>
                      <a:cubicBezTo>
                        <a:pt x="49217" y="18922"/>
                        <a:pt x="116797" y="77041"/>
                        <a:pt x="206003" y="27032"/>
                      </a:cubicBezTo>
                      <a:lnTo>
                        <a:pt x="214112" y="56767"/>
                      </a:lnTo>
                      <a:cubicBezTo>
                        <a:pt x="214112" y="56767"/>
                        <a:pt x="95172" y="124347"/>
                        <a:pt x="560" y="5406"/>
                      </a:cubicBezTo>
                      <a:cubicBezTo>
                        <a:pt x="-792" y="4055"/>
                        <a:pt x="560" y="2703"/>
                        <a:pt x="1911" y="2703"/>
                      </a:cubicBezTo>
                      <a:lnTo>
                        <a:pt x="23537" y="0"/>
                      </a:lnTo>
                      <a:cubicBezTo>
                        <a:pt x="26240" y="0"/>
                        <a:pt x="30295" y="1352"/>
                        <a:pt x="32998" y="270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" name="Google Shape;402;p30"/>
                <p:cNvSpPr/>
                <p:nvPr/>
              </p:nvSpPr>
              <p:spPr>
                <a:xfrm>
                  <a:off x="5100374" y="1627323"/>
                  <a:ext cx="44602" cy="87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02" h="87853" extrusionOk="0">
                      <a:moveTo>
                        <a:pt x="0" y="87854"/>
                      </a:moveTo>
                      <a:cubicBezTo>
                        <a:pt x="0" y="87854"/>
                        <a:pt x="37845" y="58119"/>
                        <a:pt x="44603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3" name="Google Shape;403;p30"/>
                <p:cNvSpPr/>
                <p:nvPr/>
              </p:nvSpPr>
              <p:spPr>
                <a:xfrm>
                  <a:off x="4882767" y="1896291"/>
                  <a:ext cx="31086" cy="2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86" h="29735" extrusionOk="0">
                      <a:moveTo>
                        <a:pt x="31087" y="0"/>
                      </a:moveTo>
                      <a:cubicBezTo>
                        <a:pt x="31087" y="0"/>
                        <a:pt x="5406" y="0"/>
                        <a:pt x="0" y="2973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" name="Google Shape;404;p30"/>
                <p:cNvSpPr/>
                <p:nvPr/>
              </p:nvSpPr>
              <p:spPr>
                <a:xfrm>
                  <a:off x="4612140" y="2044967"/>
                  <a:ext cx="717499" cy="763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499" h="763652" extrusionOk="0">
                      <a:moveTo>
                        <a:pt x="434170" y="0"/>
                      </a:moveTo>
                      <a:cubicBezTo>
                        <a:pt x="434170" y="0"/>
                        <a:pt x="84106" y="4055"/>
                        <a:pt x="38152" y="173005"/>
                      </a:cubicBezTo>
                      <a:cubicBezTo>
                        <a:pt x="-7802" y="340603"/>
                        <a:pt x="-1044" y="504146"/>
                        <a:pt x="5714" y="581187"/>
                      </a:cubicBezTo>
                      <a:cubicBezTo>
                        <a:pt x="12472" y="656876"/>
                        <a:pt x="-13209" y="702831"/>
                        <a:pt x="9768" y="763653"/>
                      </a:cubicBezTo>
                      <a:lnTo>
                        <a:pt x="216563" y="763653"/>
                      </a:lnTo>
                      <a:cubicBezTo>
                        <a:pt x="216563" y="763653"/>
                        <a:pt x="226024" y="701479"/>
                        <a:pt x="216563" y="597406"/>
                      </a:cubicBezTo>
                      <a:cubicBezTo>
                        <a:pt x="207102" y="493333"/>
                        <a:pt x="255759" y="348712"/>
                        <a:pt x="232782" y="250046"/>
                      </a:cubicBezTo>
                      <a:cubicBezTo>
                        <a:pt x="232782" y="250046"/>
                        <a:pt x="520672" y="250046"/>
                        <a:pt x="620691" y="250046"/>
                      </a:cubicBezTo>
                      <a:cubicBezTo>
                        <a:pt x="776124" y="250046"/>
                        <a:pt x="697732" y="1351"/>
                        <a:pt x="697732" y="1351"/>
                      </a:cubicBezTo>
                      <a:lnTo>
                        <a:pt x="434170" y="13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" name="Google Shape;405;p30"/>
                <p:cNvSpPr/>
                <p:nvPr/>
              </p:nvSpPr>
              <p:spPr>
                <a:xfrm>
                  <a:off x="4686095" y="2044967"/>
                  <a:ext cx="644221" cy="596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221" h="596054" extrusionOk="0">
                      <a:moveTo>
                        <a:pt x="625129" y="0"/>
                      </a:moveTo>
                      <a:lnTo>
                        <a:pt x="360216" y="0"/>
                      </a:lnTo>
                      <a:cubicBezTo>
                        <a:pt x="360216" y="0"/>
                        <a:pt x="118280" y="2703"/>
                        <a:pt x="10152" y="101370"/>
                      </a:cubicBezTo>
                      <a:cubicBezTo>
                        <a:pt x="3394" y="140566"/>
                        <a:pt x="-4716" y="202740"/>
                        <a:pt x="3394" y="248694"/>
                      </a:cubicBezTo>
                      <a:cubicBezTo>
                        <a:pt x="15558" y="320329"/>
                        <a:pt x="52052" y="324383"/>
                        <a:pt x="73677" y="393315"/>
                      </a:cubicBezTo>
                      <a:cubicBezTo>
                        <a:pt x="95303" y="458192"/>
                        <a:pt x="52052" y="559561"/>
                        <a:pt x="142609" y="596054"/>
                      </a:cubicBezTo>
                      <a:cubicBezTo>
                        <a:pt x="133147" y="491981"/>
                        <a:pt x="181805" y="347361"/>
                        <a:pt x="158828" y="248694"/>
                      </a:cubicBezTo>
                      <a:cubicBezTo>
                        <a:pt x="158828" y="248694"/>
                        <a:pt x="446718" y="248694"/>
                        <a:pt x="546736" y="248694"/>
                      </a:cubicBezTo>
                      <a:cubicBezTo>
                        <a:pt x="702170" y="248694"/>
                        <a:pt x="625129" y="0"/>
                        <a:pt x="625129" y="0"/>
                      </a:cubicBez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" name="Google Shape;406;p30"/>
                <p:cNvSpPr/>
                <p:nvPr/>
              </p:nvSpPr>
              <p:spPr>
                <a:xfrm>
                  <a:off x="4619206" y="2753204"/>
                  <a:ext cx="213552" cy="13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552" h="13515" extrusionOk="0">
                      <a:moveTo>
                        <a:pt x="0" y="0"/>
                      </a:moveTo>
                      <a:lnTo>
                        <a:pt x="213552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" name="Google Shape;407;p30"/>
                <p:cNvSpPr/>
                <p:nvPr/>
              </p:nvSpPr>
              <p:spPr>
                <a:xfrm>
                  <a:off x="4700301" y="2326099"/>
                  <a:ext cx="12164" cy="427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4" h="427104" extrusionOk="0">
                      <a:moveTo>
                        <a:pt x="12164" y="0"/>
                      </a:moveTo>
                      <a:cubicBezTo>
                        <a:pt x="12164" y="0"/>
                        <a:pt x="0" y="44603"/>
                        <a:pt x="0" y="122995"/>
                      </a:cubicBezTo>
                      <a:cubicBezTo>
                        <a:pt x="0" y="201388"/>
                        <a:pt x="1352" y="366283"/>
                        <a:pt x="5406" y="42710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30"/>
                <p:cNvSpPr/>
                <p:nvPr/>
              </p:nvSpPr>
              <p:spPr>
                <a:xfrm>
                  <a:off x="5005757" y="1686466"/>
                  <a:ext cx="474416" cy="373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416" h="373368" extrusionOk="0">
                      <a:moveTo>
                        <a:pt x="36499" y="373369"/>
                      </a:moveTo>
                      <a:cubicBezTo>
                        <a:pt x="118946" y="373369"/>
                        <a:pt x="386563" y="373369"/>
                        <a:pt x="386563" y="373369"/>
                      </a:cubicBezTo>
                      <a:cubicBezTo>
                        <a:pt x="390617" y="338227"/>
                        <a:pt x="421704" y="144949"/>
                        <a:pt x="450088" y="77369"/>
                      </a:cubicBezTo>
                      <a:cubicBezTo>
                        <a:pt x="456846" y="59798"/>
                        <a:pt x="466307" y="40876"/>
                        <a:pt x="474416" y="20602"/>
                      </a:cubicBezTo>
                      <a:cubicBezTo>
                        <a:pt x="393321" y="17898"/>
                        <a:pt x="266270" y="3031"/>
                        <a:pt x="227074" y="328"/>
                      </a:cubicBezTo>
                      <a:cubicBezTo>
                        <a:pt x="178417" y="-3727"/>
                        <a:pt x="151385" y="30063"/>
                        <a:pt x="117595" y="89533"/>
                      </a:cubicBezTo>
                      <a:cubicBezTo>
                        <a:pt x="83805" y="149003"/>
                        <a:pt x="41905" y="239560"/>
                        <a:pt x="37850" y="197661"/>
                      </a:cubicBezTo>
                      <a:cubicBezTo>
                        <a:pt x="36499" y="219287"/>
                        <a:pt x="31092" y="239560"/>
                        <a:pt x="21631" y="258483"/>
                      </a:cubicBezTo>
                      <a:cubicBezTo>
                        <a:pt x="4060" y="299031"/>
                        <a:pt x="-22972" y="373369"/>
                        <a:pt x="36499" y="373369"/>
                      </a:cubicBez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30"/>
                <p:cNvSpPr/>
                <p:nvPr/>
              </p:nvSpPr>
              <p:spPr>
                <a:xfrm>
                  <a:off x="5218536" y="1170117"/>
                  <a:ext cx="370456" cy="486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456" h="486522" extrusionOk="0">
                      <a:moveTo>
                        <a:pt x="25107" y="109845"/>
                      </a:moveTo>
                      <a:cubicBezTo>
                        <a:pt x="25107" y="109845"/>
                        <a:pt x="-18144" y="99033"/>
                        <a:pt x="8888" y="69298"/>
                      </a:cubicBezTo>
                      <a:cubicBezTo>
                        <a:pt x="35920" y="39562"/>
                        <a:pt x="72413" y="28750"/>
                        <a:pt x="72413" y="28750"/>
                      </a:cubicBezTo>
                      <a:cubicBezTo>
                        <a:pt x="72413" y="28750"/>
                        <a:pt x="88632" y="3069"/>
                        <a:pt x="127829" y="366"/>
                      </a:cubicBezTo>
                      <a:cubicBezTo>
                        <a:pt x="167025" y="-3689"/>
                        <a:pt x="200815" y="26046"/>
                        <a:pt x="215683" y="84165"/>
                      </a:cubicBezTo>
                      <a:cubicBezTo>
                        <a:pt x="230550" y="142284"/>
                        <a:pt x="242714" y="178777"/>
                        <a:pt x="304888" y="197699"/>
                      </a:cubicBezTo>
                      <a:cubicBezTo>
                        <a:pt x="365710" y="216622"/>
                        <a:pt x="349491" y="290960"/>
                        <a:pt x="331920" y="315288"/>
                      </a:cubicBezTo>
                      <a:cubicBezTo>
                        <a:pt x="331920" y="315288"/>
                        <a:pt x="438696" y="396384"/>
                        <a:pt x="296778" y="458558"/>
                      </a:cubicBezTo>
                      <a:cubicBezTo>
                        <a:pt x="154861" y="520731"/>
                        <a:pt x="65655" y="466667"/>
                        <a:pt x="83226" y="418010"/>
                      </a:cubicBezTo>
                      <a:cubicBezTo>
                        <a:pt x="102148" y="369352"/>
                        <a:pt x="133235" y="330156"/>
                        <a:pt x="133235" y="296366"/>
                      </a:cubicBezTo>
                      <a:cubicBezTo>
                        <a:pt x="133235" y="262576"/>
                        <a:pt x="77820" y="238247"/>
                        <a:pt x="83226" y="192293"/>
                      </a:cubicBezTo>
                      <a:cubicBezTo>
                        <a:pt x="83226" y="192293"/>
                        <a:pt x="110258" y="151745"/>
                        <a:pt x="95390" y="142284"/>
                      </a:cubicBezTo>
                      <a:cubicBezTo>
                        <a:pt x="80523" y="131471"/>
                        <a:pt x="71062" y="161206"/>
                        <a:pt x="71062" y="161206"/>
                      </a:cubicBezTo>
                      <a:cubicBezTo>
                        <a:pt x="71062" y="161206"/>
                        <a:pt x="45381" y="122010"/>
                        <a:pt x="50788" y="86868"/>
                      </a:cubicBezTo>
                      <a:lnTo>
                        <a:pt x="25107" y="1098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30"/>
                <p:cNvSpPr/>
                <p:nvPr/>
              </p:nvSpPr>
              <p:spPr>
                <a:xfrm>
                  <a:off x="4903041" y="2715359"/>
                  <a:ext cx="213552" cy="13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552" h="13515" extrusionOk="0">
                      <a:moveTo>
                        <a:pt x="0" y="0"/>
                      </a:moveTo>
                      <a:lnTo>
                        <a:pt x="213552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30"/>
                <p:cNvSpPr/>
                <p:nvPr/>
              </p:nvSpPr>
              <p:spPr>
                <a:xfrm>
                  <a:off x="4990895" y="2288254"/>
                  <a:ext cx="12164" cy="427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4" h="427104" extrusionOk="0">
                      <a:moveTo>
                        <a:pt x="12164" y="0"/>
                      </a:moveTo>
                      <a:cubicBezTo>
                        <a:pt x="12164" y="0"/>
                        <a:pt x="0" y="44603"/>
                        <a:pt x="0" y="122995"/>
                      </a:cubicBezTo>
                      <a:cubicBezTo>
                        <a:pt x="0" y="201388"/>
                        <a:pt x="1352" y="366283"/>
                        <a:pt x="5406" y="42710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2" name="Google Shape;412;p30"/>
              <p:cNvGrpSpPr/>
              <p:nvPr/>
            </p:nvGrpSpPr>
            <p:grpSpPr>
              <a:xfrm>
                <a:off x="2518663" y="2642688"/>
                <a:ext cx="1203779" cy="1831594"/>
                <a:chOff x="4723278" y="1724638"/>
                <a:chExt cx="868841" cy="1321973"/>
              </a:xfrm>
            </p:grpSpPr>
            <p:sp>
              <p:nvSpPr>
                <p:cNvPr id="413" name="Google Shape;413;p30"/>
                <p:cNvSpPr/>
                <p:nvPr/>
              </p:nvSpPr>
              <p:spPr>
                <a:xfrm>
                  <a:off x="5096319" y="2258630"/>
                  <a:ext cx="81095" cy="720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95" h="720401" extrusionOk="0">
                      <a:moveTo>
                        <a:pt x="0" y="0"/>
                      </a:moveTo>
                      <a:lnTo>
                        <a:pt x="81096" y="0"/>
                      </a:lnTo>
                      <a:lnTo>
                        <a:pt x="81096" y="720402"/>
                      </a:lnTo>
                      <a:lnTo>
                        <a:pt x="0" y="720402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30"/>
                <p:cNvSpPr/>
                <p:nvPr/>
              </p:nvSpPr>
              <p:spPr>
                <a:xfrm>
                  <a:off x="5096320" y="2258630"/>
                  <a:ext cx="81095" cy="364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95" h="364931" extrusionOk="0">
                      <a:moveTo>
                        <a:pt x="0" y="170301"/>
                      </a:moveTo>
                      <a:cubicBezTo>
                        <a:pt x="5406" y="175708"/>
                        <a:pt x="12164" y="182466"/>
                        <a:pt x="20274" y="189224"/>
                      </a:cubicBezTo>
                      <a:cubicBezTo>
                        <a:pt x="52712" y="221662"/>
                        <a:pt x="51361" y="321680"/>
                        <a:pt x="81096" y="364931"/>
                      </a:cubicBezTo>
                      <a:lnTo>
                        <a:pt x="81096" y="0"/>
                      </a:lnTo>
                      <a:lnTo>
                        <a:pt x="0" y="0"/>
                      </a:lnTo>
                      <a:lnTo>
                        <a:pt x="0" y="170301"/>
                      </a:ln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5" name="Google Shape;415;p30"/>
                <p:cNvSpPr/>
                <p:nvPr/>
              </p:nvSpPr>
              <p:spPr>
                <a:xfrm>
                  <a:off x="4745664" y="1962519"/>
                  <a:ext cx="429048" cy="293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048" h="293296" extrusionOk="0">
                      <a:moveTo>
                        <a:pt x="28975" y="293297"/>
                      </a:moveTo>
                      <a:lnTo>
                        <a:pt x="592" y="79744"/>
                      </a:lnTo>
                      <a:cubicBezTo>
                        <a:pt x="-2112" y="59470"/>
                        <a:pt x="4646" y="39196"/>
                        <a:pt x="16811" y="24329"/>
                      </a:cubicBezTo>
                      <a:cubicBezTo>
                        <a:pt x="30327" y="9461"/>
                        <a:pt x="49249" y="0"/>
                        <a:pt x="69523" y="0"/>
                      </a:cubicBezTo>
                      <a:lnTo>
                        <a:pt x="429048" y="0"/>
                      </a:lnTo>
                      <a:lnTo>
                        <a:pt x="429048" y="55416"/>
                      </a:lnTo>
                      <a:lnTo>
                        <a:pt x="69523" y="55416"/>
                      </a:lnTo>
                      <a:cubicBezTo>
                        <a:pt x="64117" y="55416"/>
                        <a:pt x="60062" y="58119"/>
                        <a:pt x="58710" y="60822"/>
                      </a:cubicBezTo>
                      <a:cubicBezTo>
                        <a:pt x="57359" y="62174"/>
                        <a:pt x="54656" y="66228"/>
                        <a:pt x="54656" y="72986"/>
                      </a:cubicBezTo>
                      <a:lnTo>
                        <a:pt x="83039" y="286539"/>
                      </a:lnTo>
                      <a:lnTo>
                        <a:pt x="28975" y="29329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16" name="Google Shape;416;p30"/>
                <p:cNvGrpSpPr/>
                <p:nvPr/>
              </p:nvGrpSpPr>
              <p:grpSpPr>
                <a:xfrm>
                  <a:off x="4723278" y="1724638"/>
                  <a:ext cx="868841" cy="594703"/>
                  <a:chOff x="4723278" y="1724638"/>
                  <a:chExt cx="868841" cy="594703"/>
                </a:xfrm>
              </p:grpSpPr>
              <p:sp>
                <p:nvSpPr>
                  <p:cNvPr id="417" name="Google Shape;417;p30"/>
                  <p:cNvSpPr/>
                  <p:nvPr/>
                </p:nvSpPr>
                <p:spPr>
                  <a:xfrm>
                    <a:off x="5054420" y="1724638"/>
                    <a:ext cx="537699" cy="506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7699" h="506849" extrusionOk="0">
                        <a:moveTo>
                          <a:pt x="420347" y="506849"/>
                        </a:moveTo>
                        <a:lnTo>
                          <a:pt x="0" y="506849"/>
                        </a:lnTo>
                        <a:lnTo>
                          <a:pt x="118941" y="36493"/>
                        </a:lnTo>
                        <a:cubicBezTo>
                          <a:pt x="124347" y="14868"/>
                          <a:pt x="143269" y="0"/>
                          <a:pt x="164895" y="0"/>
                        </a:cubicBezTo>
                        <a:lnTo>
                          <a:pt x="505498" y="0"/>
                        </a:lnTo>
                        <a:cubicBezTo>
                          <a:pt x="527123" y="0"/>
                          <a:pt x="541991" y="20274"/>
                          <a:pt x="536584" y="40548"/>
                        </a:cubicBezTo>
                        <a:lnTo>
                          <a:pt x="420347" y="50684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30"/>
                  <p:cNvSpPr/>
                  <p:nvPr/>
                </p:nvSpPr>
                <p:spPr>
                  <a:xfrm>
                    <a:off x="5053511" y="1725990"/>
                    <a:ext cx="178410" cy="506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410" h="506849" extrusionOk="0">
                        <a:moveTo>
                          <a:pt x="177059" y="4055"/>
                        </a:moveTo>
                        <a:cubicBezTo>
                          <a:pt x="177059" y="2703"/>
                          <a:pt x="178411" y="1352"/>
                          <a:pt x="178411" y="0"/>
                        </a:cubicBezTo>
                        <a:lnTo>
                          <a:pt x="164895" y="0"/>
                        </a:lnTo>
                        <a:cubicBezTo>
                          <a:pt x="143269" y="0"/>
                          <a:pt x="124347" y="14868"/>
                          <a:pt x="118941" y="36493"/>
                        </a:cubicBezTo>
                        <a:lnTo>
                          <a:pt x="0" y="506849"/>
                        </a:lnTo>
                        <a:lnTo>
                          <a:pt x="50009" y="506849"/>
                        </a:lnTo>
                        <a:lnTo>
                          <a:pt x="177059" y="4055"/>
                        </a:lnTo>
                        <a:close/>
                      </a:path>
                    </a:pathLst>
                  </a:custGeom>
                  <a:solidFill>
                    <a:srgbClr val="191919">
                      <a:alpha val="201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9" name="Google Shape;419;p30"/>
                  <p:cNvSpPr/>
                  <p:nvPr/>
                </p:nvSpPr>
                <p:spPr>
                  <a:xfrm>
                    <a:off x="4725982" y="2230136"/>
                    <a:ext cx="797442" cy="892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7442" h="89205" extrusionOk="0">
                        <a:moveTo>
                          <a:pt x="752840" y="89206"/>
                        </a:moveTo>
                        <a:lnTo>
                          <a:pt x="44603" y="89206"/>
                        </a:lnTo>
                        <a:cubicBezTo>
                          <a:pt x="20274" y="89206"/>
                          <a:pt x="0" y="68932"/>
                          <a:pt x="0" y="44603"/>
                        </a:cubicBezTo>
                        <a:lnTo>
                          <a:pt x="0" y="44603"/>
                        </a:lnTo>
                        <a:cubicBezTo>
                          <a:pt x="0" y="20274"/>
                          <a:pt x="20274" y="0"/>
                          <a:pt x="44603" y="0"/>
                        </a:cubicBezTo>
                        <a:lnTo>
                          <a:pt x="752840" y="0"/>
                        </a:lnTo>
                        <a:cubicBezTo>
                          <a:pt x="777169" y="0"/>
                          <a:pt x="797443" y="20274"/>
                          <a:pt x="797443" y="44603"/>
                        </a:cubicBezTo>
                        <a:lnTo>
                          <a:pt x="797443" y="44603"/>
                        </a:lnTo>
                        <a:cubicBezTo>
                          <a:pt x="797443" y="70283"/>
                          <a:pt x="777169" y="89206"/>
                          <a:pt x="752840" y="8920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0" name="Google Shape;420;p30"/>
                  <p:cNvSpPr/>
                  <p:nvPr/>
                </p:nvSpPr>
                <p:spPr>
                  <a:xfrm>
                    <a:off x="4723278" y="2230136"/>
                    <a:ext cx="421698" cy="892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698" h="89205" extrusionOk="0">
                        <a:moveTo>
                          <a:pt x="377096" y="89206"/>
                        </a:moveTo>
                        <a:lnTo>
                          <a:pt x="44603" y="89206"/>
                        </a:lnTo>
                        <a:cubicBezTo>
                          <a:pt x="20274" y="89206"/>
                          <a:pt x="0" y="68932"/>
                          <a:pt x="0" y="44603"/>
                        </a:cubicBezTo>
                        <a:lnTo>
                          <a:pt x="0" y="44603"/>
                        </a:lnTo>
                        <a:cubicBezTo>
                          <a:pt x="0" y="20274"/>
                          <a:pt x="20274" y="0"/>
                          <a:pt x="44603" y="0"/>
                        </a:cubicBezTo>
                        <a:lnTo>
                          <a:pt x="377096" y="0"/>
                        </a:lnTo>
                        <a:cubicBezTo>
                          <a:pt x="401424" y="0"/>
                          <a:pt x="421698" y="20274"/>
                          <a:pt x="421698" y="44603"/>
                        </a:cubicBezTo>
                        <a:lnTo>
                          <a:pt x="421698" y="44603"/>
                        </a:lnTo>
                        <a:cubicBezTo>
                          <a:pt x="421698" y="70283"/>
                          <a:pt x="401424" y="89206"/>
                          <a:pt x="377096" y="89206"/>
                        </a:cubicBezTo>
                        <a:close/>
                      </a:path>
                    </a:pathLst>
                  </a:custGeom>
                  <a:solidFill>
                    <a:srgbClr val="191919">
                      <a:alpha val="201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1" name="Google Shape;421;p30"/>
                <p:cNvSpPr/>
                <p:nvPr/>
              </p:nvSpPr>
              <p:spPr>
                <a:xfrm>
                  <a:off x="4906779" y="2943890"/>
                  <a:ext cx="460175" cy="10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175" h="102721" extrusionOk="0">
                      <a:moveTo>
                        <a:pt x="230088" y="0"/>
                      </a:moveTo>
                      <a:cubicBezTo>
                        <a:pt x="136828" y="0"/>
                        <a:pt x="50325" y="33790"/>
                        <a:pt x="3020" y="85151"/>
                      </a:cubicBezTo>
                      <a:cubicBezTo>
                        <a:pt x="-3738" y="91909"/>
                        <a:pt x="1668" y="102722"/>
                        <a:pt x="11129" y="102722"/>
                      </a:cubicBezTo>
                      <a:lnTo>
                        <a:pt x="46271" y="102722"/>
                      </a:lnTo>
                      <a:cubicBezTo>
                        <a:pt x="51677" y="102722"/>
                        <a:pt x="57083" y="100018"/>
                        <a:pt x="61138" y="97315"/>
                      </a:cubicBezTo>
                      <a:cubicBezTo>
                        <a:pt x="100335" y="62174"/>
                        <a:pt x="162508" y="40548"/>
                        <a:pt x="230088" y="40548"/>
                      </a:cubicBezTo>
                      <a:cubicBezTo>
                        <a:pt x="297668" y="40548"/>
                        <a:pt x="361193" y="62174"/>
                        <a:pt x="399038" y="97315"/>
                      </a:cubicBezTo>
                      <a:cubicBezTo>
                        <a:pt x="403093" y="101370"/>
                        <a:pt x="408499" y="102722"/>
                        <a:pt x="413905" y="102722"/>
                      </a:cubicBezTo>
                      <a:lnTo>
                        <a:pt x="449047" y="102722"/>
                      </a:lnTo>
                      <a:cubicBezTo>
                        <a:pt x="458508" y="102722"/>
                        <a:pt x="463914" y="91909"/>
                        <a:pt x="457156" y="85151"/>
                      </a:cubicBezTo>
                      <a:cubicBezTo>
                        <a:pt x="409851" y="33790"/>
                        <a:pt x="323348" y="0"/>
                        <a:pt x="2300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30"/>
                <p:cNvSpPr/>
                <p:nvPr/>
              </p:nvSpPr>
              <p:spPr>
                <a:xfrm>
                  <a:off x="5144977" y="2230136"/>
                  <a:ext cx="305461" cy="13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1" h="13515" extrusionOk="0">
                      <a:moveTo>
                        <a:pt x="0" y="0"/>
                      </a:moveTo>
                      <a:lnTo>
                        <a:pt x="305461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cxnSp>
        <p:nvCxnSpPr>
          <p:cNvPr id="423" name="Google Shape;423;p30"/>
          <p:cNvCxnSpPr/>
          <p:nvPr/>
        </p:nvCxnSpPr>
        <p:spPr>
          <a:xfrm>
            <a:off x="-9975" y="4474594"/>
            <a:ext cx="844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p30"/>
          <p:cNvSpPr txBox="1">
            <a:spLocks noGrp="1"/>
          </p:cNvSpPr>
          <p:nvPr>
            <p:ph type="title"/>
          </p:nvPr>
        </p:nvSpPr>
        <p:spPr>
          <a:xfrm>
            <a:off x="4771850" y="986400"/>
            <a:ext cx="4276800" cy="9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time!</a:t>
            </a:r>
            <a:endParaRPr/>
          </a:p>
        </p:txBody>
      </p:sp>
      <p:sp>
        <p:nvSpPr>
          <p:cNvPr id="425" name="Google Shape;425;p30"/>
          <p:cNvSpPr txBox="1">
            <a:spLocks noGrp="1"/>
          </p:cNvSpPr>
          <p:nvPr>
            <p:ph type="subTitle" idx="4294967295"/>
          </p:nvPr>
        </p:nvSpPr>
        <p:spPr>
          <a:xfrm>
            <a:off x="4935175" y="2125725"/>
            <a:ext cx="3187200" cy="21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Happy to answer any questions.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✉️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s4149056@student.rmit.edu.au</a:t>
            </a:r>
            <a:endParaRPr lang="en-US" sz="1600" dirty="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🔗</a:t>
            </a:r>
            <a:r>
              <a:rPr lang="en" sz="1500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https://www.linkedin.com/in/sruthi-rajesh-3a587b200/</a:t>
            </a:r>
            <a:endParaRPr sz="1500" dirty="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7 Steps Of Risk Management Process Pitch Deck by Slidesgo">
  <a:themeElements>
    <a:clrScheme name="Simple Light">
      <a:dk1>
        <a:srgbClr val="191919"/>
      </a:dk1>
      <a:lt1>
        <a:srgbClr val="FFFEFD"/>
      </a:lt1>
      <a:dk2>
        <a:srgbClr val="F59D00"/>
      </a:dk2>
      <a:lt2>
        <a:srgbClr val="F8BF5C"/>
      </a:lt2>
      <a:accent1>
        <a:srgbClr val="F86C6C"/>
      </a:accent1>
      <a:accent2>
        <a:srgbClr val="AD6E47"/>
      </a:accent2>
      <a:accent3>
        <a:srgbClr val="5C3E3E"/>
      </a:accent3>
      <a:accent4>
        <a:srgbClr val="638296"/>
      </a:accent4>
      <a:accent5>
        <a:srgbClr val="38856D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1291</Words>
  <Application>Microsoft Macintosh PowerPoint</Application>
  <PresentationFormat>On-screen Show (16:9)</PresentationFormat>
  <Paragraphs>135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Times New Roman</vt:lpstr>
      <vt:lpstr>Nunito</vt:lpstr>
      <vt:lpstr>Cairo</vt:lpstr>
      <vt:lpstr>Plus Jakarta Sans SemiBold</vt:lpstr>
      <vt:lpstr>Plus Jakarta Sans Medium</vt:lpstr>
      <vt:lpstr>Calibri</vt:lpstr>
      <vt:lpstr>Merriweather</vt:lpstr>
      <vt:lpstr>Plus Jakarta Sans</vt:lpstr>
      <vt:lpstr>Raleway</vt:lpstr>
      <vt:lpstr>PT Sans</vt:lpstr>
      <vt:lpstr>Arial</vt:lpstr>
      <vt:lpstr>Nunito Light</vt:lpstr>
      <vt:lpstr>7 Steps Of Risk Management Process Pitch Deck by Slidesgo</vt:lpstr>
      <vt:lpstr>InvestorHub Internship Hiring Task</vt:lpstr>
      <vt:lpstr>Activity 1</vt:lpstr>
      <vt:lpstr>PowerPoint Presentation</vt:lpstr>
      <vt:lpstr>PowerPoint Presentation</vt:lpstr>
      <vt:lpstr>PowerPoint Presentation</vt:lpstr>
      <vt:lpstr>PowerPoint Presentation</vt:lpstr>
      <vt:lpstr>Recommendation 4 - Turn “Ask a question” into a searchable investor knowledge base (Q&amp;A becomes an asset)</vt:lpstr>
      <vt:lpstr>   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Sruthi Rajesh</cp:lastModifiedBy>
  <cp:revision>17</cp:revision>
  <dcterms:modified xsi:type="dcterms:W3CDTF">2026-02-05T04:56:04Z</dcterms:modified>
</cp:coreProperties>
</file>